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35"/>
  </p:notesMasterIdLst>
  <p:handoutMasterIdLst>
    <p:handoutMasterId r:id="rId36"/>
  </p:handoutMasterIdLst>
  <p:sldIdLst>
    <p:sldId id="321" r:id="rId2"/>
    <p:sldId id="424" r:id="rId3"/>
    <p:sldId id="425" r:id="rId4"/>
    <p:sldId id="427" r:id="rId5"/>
    <p:sldId id="426" r:id="rId6"/>
    <p:sldId id="406" r:id="rId7"/>
    <p:sldId id="404" r:id="rId8"/>
    <p:sldId id="405" r:id="rId9"/>
    <p:sldId id="407" r:id="rId10"/>
    <p:sldId id="408" r:id="rId11"/>
    <p:sldId id="410" r:id="rId12"/>
    <p:sldId id="409" r:id="rId13"/>
    <p:sldId id="411" r:id="rId14"/>
    <p:sldId id="413" r:id="rId15"/>
    <p:sldId id="412" r:id="rId16"/>
    <p:sldId id="414" r:id="rId17"/>
    <p:sldId id="419" r:id="rId18"/>
    <p:sldId id="420" r:id="rId19"/>
    <p:sldId id="415" r:id="rId20"/>
    <p:sldId id="416" r:id="rId21"/>
    <p:sldId id="422" r:id="rId22"/>
    <p:sldId id="418" r:id="rId23"/>
    <p:sldId id="417" r:id="rId24"/>
    <p:sldId id="392" r:id="rId25"/>
    <p:sldId id="391" r:id="rId26"/>
    <p:sldId id="401" r:id="rId27"/>
    <p:sldId id="402" r:id="rId28"/>
    <p:sldId id="393" r:id="rId29"/>
    <p:sldId id="394" r:id="rId30"/>
    <p:sldId id="395" r:id="rId31"/>
    <p:sldId id="403" r:id="rId32"/>
    <p:sldId id="423" r:id="rId33"/>
    <p:sldId id="399" r:id="rId34"/>
  </p:sldIdLst>
  <p:sldSz cx="9144000" cy="6858000" type="screen4x3"/>
  <p:notesSz cx="6858000" cy="9144000"/>
  <p:custDataLst>
    <p:tags r:id="rId37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D8C"/>
    <a:srgbClr val="D119A1"/>
    <a:srgbClr val="31849B"/>
    <a:srgbClr val="3898B2"/>
    <a:srgbClr val="F5801F"/>
    <a:srgbClr val="FFCC99"/>
    <a:srgbClr val="F0AAE6"/>
    <a:srgbClr val="00CCFF"/>
    <a:srgbClr val="CCECFF"/>
    <a:srgbClr val="3BA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7" autoAdjust="0"/>
    <p:restoredTop sz="86640" autoAdjust="0"/>
  </p:normalViewPr>
  <p:slideViewPr>
    <p:cSldViewPr>
      <p:cViewPr>
        <p:scale>
          <a:sx n="74" d="100"/>
          <a:sy n="74" d="100"/>
        </p:scale>
        <p:origin x="193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image" Target="../media/image34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image" Target="../media/image27.jpeg"/><Relationship Id="rId4" Type="http://schemas.openxmlformats.org/officeDocument/2006/relationships/image" Target="../media/image30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eg"/><Relationship Id="rId1" Type="http://schemas.openxmlformats.org/officeDocument/2006/relationships/image" Target="../media/image3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F5FF9-3FFA-439E-8890-FB903E76239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DCCF6-4A48-44BE-A0E7-60F5E3635300}">
      <dgm:prSet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DBF51DD-0AB8-49C0-BC8B-62C5D8112E80}" type="parTrans" cxnId="{59C43A99-79AE-4399-975D-D4C8422E9724}">
      <dgm:prSet/>
      <dgm:spPr/>
      <dgm:t>
        <a:bodyPr/>
        <a:lstStyle/>
        <a:p>
          <a:endParaRPr lang="en-US"/>
        </a:p>
      </dgm:t>
    </dgm:pt>
    <dgm:pt modelId="{CD0402B2-2278-469C-B8E9-9C73E8713211}" type="sibTrans" cxnId="{59C43A99-79AE-4399-975D-D4C8422E972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8CBB52B4-F82A-425C-B418-3D9496EB217E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gm:t>
    </dgm:pt>
    <dgm:pt modelId="{AC2A1786-77AC-448E-B4E0-7A4ED9E2B530}" type="parTrans" cxnId="{E479313A-19A0-4F6A-81EB-725E821E233B}">
      <dgm:prSet/>
      <dgm:spPr/>
      <dgm:t>
        <a:bodyPr/>
        <a:lstStyle/>
        <a:p>
          <a:endParaRPr lang="en-US"/>
        </a:p>
      </dgm:t>
    </dgm:pt>
    <dgm:pt modelId="{8338473A-4748-4A66-9665-6D5FC0FD54C1}" type="sibTrans" cxnId="{E479313A-19A0-4F6A-81EB-725E821E233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A11EF428-2D89-4A8C-A1AE-4922A3FCEC4A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gm:t>
    </dgm:pt>
    <dgm:pt modelId="{D1B0BC09-CECA-4464-93C0-BC3D3FC13DDF}" type="parTrans" cxnId="{3196CF83-F735-41C4-9151-8BDEA95BC904}">
      <dgm:prSet/>
      <dgm:spPr/>
      <dgm:t>
        <a:bodyPr/>
        <a:lstStyle/>
        <a:p>
          <a:endParaRPr lang="en-US"/>
        </a:p>
      </dgm:t>
    </dgm:pt>
    <dgm:pt modelId="{9FF415CD-60F4-4D50-BC39-9E89E413D11B}" type="sibTrans" cxnId="{3196CF83-F735-41C4-9151-8BDEA95BC90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26018257-0926-4C98-BF62-9757D242D31B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gm:t>
    </dgm:pt>
    <dgm:pt modelId="{DD9B6708-2DFA-424B-B239-1FB719381856}" type="parTrans" cxnId="{7A54EB14-2DBA-48AA-B364-E2EABD6A4946}">
      <dgm:prSet/>
      <dgm:spPr/>
      <dgm:t>
        <a:bodyPr/>
        <a:lstStyle/>
        <a:p>
          <a:endParaRPr lang="en-US"/>
        </a:p>
      </dgm:t>
    </dgm:pt>
    <dgm:pt modelId="{0E963AA3-07E3-4CFB-8387-88279253C57C}" type="sibTrans" cxnId="{7A54EB14-2DBA-48AA-B364-E2EABD6A494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1FD906-72C9-4402-BC7D-BBD69A5E7151}" type="pres">
      <dgm:prSet presAssocID="{954F5FF9-3FFA-439E-8890-FB903E762396}" presName="Name0" presStyleCnt="0">
        <dgm:presLayoutVars>
          <dgm:chMax val="7"/>
          <dgm:chPref val="7"/>
          <dgm:dir/>
        </dgm:presLayoutVars>
      </dgm:prSet>
      <dgm:spPr/>
    </dgm:pt>
    <dgm:pt modelId="{3CA1424B-84A3-4E90-AFD8-8BACB1A86780}" type="pres">
      <dgm:prSet presAssocID="{954F5FF9-3FFA-439E-8890-FB903E762396}" presName="Name1" presStyleCnt="0"/>
      <dgm:spPr/>
    </dgm:pt>
    <dgm:pt modelId="{4A6EA344-0C17-43A6-BEBD-669BEA299F15}" type="pres">
      <dgm:prSet presAssocID="{CD0402B2-2278-469C-B8E9-9C73E8713211}" presName="picture_1" presStyleCnt="0"/>
      <dgm:spPr/>
    </dgm:pt>
    <dgm:pt modelId="{FE73E7CD-FC0A-4881-A490-575A6ECD53FF}" type="pres">
      <dgm:prSet presAssocID="{CD0402B2-2278-469C-B8E9-9C73E8713211}" presName="pictureRepeatNode" presStyleLbl="alignImgPlace1" presStyleIdx="0" presStyleCnt="4" custScaleX="84956" custScaleY="81415" custLinFactNeighborX="13585" custLinFactNeighborY="885"/>
      <dgm:spPr/>
    </dgm:pt>
    <dgm:pt modelId="{23F00225-A037-4A44-839F-0CE431D0B319}" type="pres">
      <dgm:prSet presAssocID="{804DCCF6-4A48-44BE-A0E7-60F5E3635300}" presName="text_1" presStyleLbl="node1" presStyleIdx="0" presStyleCnt="0" custScaleX="72345" custScaleY="150174" custLinFactY="-69343" custLinFactNeighborX="-34304" custLinFactNeighborY="-100000">
        <dgm:presLayoutVars>
          <dgm:bulletEnabled val="1"/>
        </dgm:presLayoutVars>
      </dgm:prSet>
      <dgm:spPr/>
    </dgm:pt>
    <dgm:pt modelId="{40B8555E-263C-4E6D-9F9E-57D94163E525}" type="pres">
      <dgm:prSet presAssocID="{8338473A-4748-4A66-9665-6D5FC0FD54C1}" presName="picture_2" presStyleCnt="0"/>
      <dgm:spPr/>
    </dgm:pt>
    <dgm:pt modelId="{12A2A36E-6A0F-48DE-989B-570F34658A92}" type="pres">
      <dgm:prSet presAssocID="{8338473A-4748-4A66-9665-6D5FC0FD54C1}" presName="pictureRepeatNode" presStyleLbl="alignImgPlace1" presStyleIdx="1" presStyleCnt="4"/>
      <dgm:spPr/>
    </dgm:pt>
    <dgm:pt modelId="{50B51CCC-7E52-40BB-9322-740BAFEB469E}" type="pres">
      <dgm:prSet presAssocID="{8CBB52B4-F82A-425C-B418-3D9496EB217E}" presName="line_2" presStyleLbl="parChTrans1D1" presStyleIdx="0" presStyleCnt="3"/>
      <dgm:spPr/>
    </dgm:pt>
    <dgm:pt modelId="{F3B25E80-D7A7-432F-A400-DED50BB46B03}" type="pres">
      <dgm:prSet presAssocID="{8CBB52B4-F82A-425C-B418-3D9496EB217E}" presName="textparent_2" presStyleLbl="node1" presStyleIdx="0" presStyleCnt="0"/>
      <dgm:spPr/>
    </dgm:pt>
    <dgm:pt modelId="{560665E3-0914-46CC-8997-4BEF6000230C}" type="pres">
      <dgm:prSet presAssocID="{8CBB52B4-F82A-425C-B418-3D9496EB217E}" presName="text_2" presStyleLbl="revTx" presStyleIdx="0" presStyleCnt="3">
        <dgm:presLayoutVars>
          <dgm:bulletEnabled val="1"/>
        </dgm:presLayoutVars>
      </dgm:prSet>
      <dgm:spPr/>
    </dgm:pt>
    <dgm:pt modelId="{8723476C-1305-40F7-B815-9A9DEB654089}" type="pres">
      <dgm:prSet presAssocID="{9FF415CD-60F4-4D50-BC39-9E89E413D11B}" presName="picture_3" presStyleCnt="0"/>
      <dgm:spPr/>
    </dgm:pt>
    <dgm:pt modelId="{B3B67DAC-5AE8-4246-889B-48F013A8A526}" type="pres">
      <dgm:prSet presAssocID="{9FF415CD-60F4-4D50-BC39-9E89E413D11B}" presName="pictureRepeatNode" presStyleLbl="alignImgPlace1" presStyleIdx="2" presStyleCnt="4"/>
      <dgm:spPr/>
    </dgm:pt>
    <dgm:pt modelId="{1DFCFAA0-01E9-46A6-9BF8-5735870E3DB3}" type="pres">
      <dgm:prSet presAssocID="{A11EF428-2D89-4A8C-A1AE-4922A3FCEC4A}" presName="line_3" presStyleLbl="parChTrans1D1" presStyleIdx="1" presStyleCnt="3"/>
      <dgm:spPr/>
    </dgm:pt>
    <dgm:pt modelId="{8F9F0D28-5CB6-48E0-8625-C56FA93ED4E0}" type="pres">
      <dgm:prSet presAssocID="{A11EF428-2D89-4A8C-A1AE-4922A3FCEC4A}" presName="textparent_3" presStyleLbl="node1" presStyleIdx="0" presStyleCnt="0"/>
      <dgm:spPr/>
    </dgm:pt>
    <dgm:pt modelId="{55E756F5-1B80-4AC4-BE8D-6A60C314E336}" type="pres">
      <dgm:prSet presAssocID="{A11EF428-2D89-4A8C-A1AE-4922A3FCEC4A}" presName="text_3" presStyleLbl="revTx" presStyleIdx="1" presStyleCnt="3">
        <dgm:presLayoutVars>
          <dgm:bulletEnabled val="1"/>
        </dgm:presLayoutVars>
      </dgm:prSet>
      <dgm:spPr/>
    </dgm:pt>
    <dgm:pt modelId="{8271DE64-7378-4DFF-988A-D53CC86EC7AD}" type="pres">
      <dgm:prSet presAssocID="{0E963AA3-07E3-4CFB-8387-88279253C57C}" presName="picture_4" presStyleCnt="0"/>
      <dgm:spPr/>
    </dgm:pt>
    <dgm:pt modelId="{64AFD26C-CD2D-4BBF-A720-7116FFB8E3F9}" type="pres">
      <dgm:prSet presAssocID="{0E963AA3-07E3-4CFB-8387-88279253C57C}" presName="pictureRepeatNode" presStyleLbl="alignImgPlace1" presStyleIdx="3" presStyleCnt="4"/>
      <dgm:spPr/>
    </dgm:pt>
    <dgm:pt modelId="{057A1D90-A7C3-4C3D-A59C-5CD993CE1B9F}" type="pres">
      <dgm:prSet presAssocID="{26018257-0926-4C98-BF62-9757D242D31B}" presName="line_4" presStyleLbl="parChTrans1D1" presStyleIdx="2" presStyleCnt="3"/>
      <dgm:spPr/>
    </dgm:pt>
    <dgm:pt modelId="{DB696EB8-3E87-4504-999D-BE8AB6329448}" type="pres">
      <dgm:prSet presAssocID="{26018257-0926-4C98-BF62-9757D242D31B}" presName="textparent_4" presStyleLbl="node1" presStyleIdx="0" presStyleCnt="0"/>
      <dgm:spPr/>
    </dgm:pt>
    <dgm:pt modelId="{F343E2E3-11F2-42F7-AE65-EC86DE033B51}" type="pres">
      <dgm:prSet presAssocID="{26018257-0926-4C98-BF62-9757D242D31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EBC5809-1E4E-4154-B356-A91DCE524701}" type="presOf" srcId="{954F5FF9-3FFA-439E-8890-FB903E762396}" destId="{901FD906-72C9-4402-BC7D-BBD69A5E7151}" srcOrd="0" destOrd="0" presId="urn:microsoft.com/office/officeart/2008/layout/CircularPictureCallout"/>
    <dgm:cxn modelId="{7A54EB14-2DBA-48AA-B364-E2EABD6A4946}" srcId="{954F5FF9-3FFA-439E-8890-FB903E762396}" destId="{26018257-0926-4C98-BF62-9757D242D31B}" srcOrd="3" destOrd="0" parTransId="{DD9B6708-2DFA-424B-B239-1FB719381856}" sibTransId="{0E963AA3-07E3-4CFB-8387-88279253C57C}"/>
    <dgm:cxn modelId="{1828A624-AEB2-449A-A62A-7D2F36368A5F}" type="presOf" srcId="{CD0402B2-2278-469C-B8E9-9C73E8713211}" destId="{FE73E7CD-FC0A-4881-A490-575A6ECD53FF}" srcOrd="0" destOrd="0" presId="urn:microsoft.com/office/officeart/2008/layout/CircularPictureCallout"/>
    <dgm:cxn modelId="{7CFD8626-2958-4250-87E1-C77123598C6B}" type="presOf" srcId="{0E963AA3-07E3-4CFB-8387-88279253C57C}" destId="{64AFD26C-CD2D-4BBF-A720-7116FFB8E3F9}" srcOrd="0" destOrd="0" presId="urn:microsoft.com/office/officeart/2008/layout/CircularPictureCallout"/>
    <dgm:cxn modelId="{7A610A29-B2CD-4956-B6B9-214BF9E972B4}" type="presOf" srcId="{26018257-0926-4C98-BF62-9757D242D31B}" destId="{F343E2E3-11F2-42F7-AE65-EC86DE033B51}" srcOrd="0" destOrd="0" presId="urn:microsoft.com/office/officeart/2008/layout/CircularPictureCallout"/>
    <dgm:cxn modelId="{E479313A-19A0-4F6A-81EB-725E821E233B}" srcId="{954F5FF9-3FFA-439E-8890-FB903E762396}" destId="{8CBB52B4-F82A-425C-B418-3D9496EB217E}" srcOrd="1" destOrd="0" parTransId="{AC2A1786-77AC-448E-B4E0-7A4ED9E2B530}" sibTransId="{8338473A-4748-4A66-9665-6D5FC0FD54C1}"/>
    <dgm:cxn modelId="{3196CF83-F735-41C4-9151-8BDEA95BC904}" srcId="{954F5FF9-3FFA-439E-8890-FB903E762396}" destId="{A11EF428-2D89-4A8C-A1AE-4922A3FCEC4A}" srcOrd="2" destOrd="0" parTransId="{D1B0BC09-CECA-4464-93C0-BC3D3FC13DDF}" sibTransId="{9FF415CD-60F4-4D50-BC39-9E89E413D11B}"/>
    <dgm:cxn modelId="{F0635B94-BADD-4578-8484-141364102118}" type="presOf" srcId="{8338473A-4748-4A66-9665-6D5FC0FD54C1}" destId="{12A2A36E-6A0F-48DE-989B-570F34658A92}" srcOrd="0" destOrd="0" presId="urn:microsoft.com/office/officeart/2008/layout/CircularPictureCallout"/>
    <dgm:cxn modelId="{59C43A99-79AE-4399-975D-D4C8422E9724}" srcId="{954F5FF9-3FFA-439E-8890-FB903E762396}" destId="{804DCCF6-4A48-44BE-A0E7-60F5E3635300}" srcOrd="0" destOrd="0" parTransId="{FDBF51DD-0AB8-49C0-BC8B-62C5D8112E80}" sibTransId="{CD0402B2-2278-469C-B8E9-9C73E8713211}"/>
    <dgm:cxn modelId="{C7F5599B-F28F-4F83-82C7-970846892FDE}" type="presOf" srcId="{804DCCF6-4A48-44BE-A0E7-60F5E3635300}" destId="{23F00225-A037-4A44-839F-0CE431D0B319}" srcOrd="0" destOrd="0" presId="urn:microsoft.com/office/officeart/2008/layout/CircularPictureCallout"/>
    <dgm:cxn modelId="{FE89A8B4-9C61-4E8B-A18D-BB6F28936ADE}" type="presOf" srcId="{9FF415CD-60F4-4D50-BC39-9E89E413D11B}" destId="{B3B67DAC-5AE8-4246-889B-48F013A8A526}" srcOrd="0" destOrd="0" presId="urn:microsoft.com/office/officeart/2008/layout/CircularPictureCallout"/>
    <dgm:cxn modelId="{292037BB-4ECB-457E-B261-8582B59B3DA0}" type="presOf" srcId="{A11EF428-2D89-4A8C-A1AE-4922A3FCEC4A}" destId="{55E756F5-1B80-4AC4-BE8D-6A60C314E336}" srcOrd="0" destOrd="0" presId="urn:microsoft.com/office/officeart/2008/layout/CircularPictureCallout"/>
    <dgm:cxn modelId="{783B4FEF-4FA2-4DF0-9DCE-8912808ACF22}" type="presOf" srcId="{8CBB52B4-F82A-425C-B418-3D9496EB217E}" destId="{560665E3-0914-46CC-8997-4BEF6000230C}" srcOrd="0" destOrd="0" presId="urn:microsoft.com/office/officeart/2008/layout/CircularPictureCallout"/>
    <dgm:cxn modelId="{3E491C0B-F99F-4D5C-93E6-6D544384A4EA}" type="presParOf" srcId="{901FD906-72C9-4402-BC7D-BBD69A5E7151}" destId="{3CA1424B-84A3-4E90-AFD8-8BACB1A86780}" srcOrd="0" destOrd="0" presId="urn:microsoft.com/office/officeart/2008/layout/CircularPictureCallout"/>
    <dgm:cxn modelId="{0B81B219-D5DE-40DE-9138-C56D7EA4D9F1}" type="presParOf" srcId="{3CA1424B-84A3-4E90-AFD8-8BACB1A86780}" destId="{4A6EA344-0C17-43A6-BEBD-669BEA299F15}" srcOrd="0" destOrd="0" presId="urn:microsoft.com/office/officeart/2008/layout/CircularPictureCallout"/>
    <dgm:cxn modelId="{A70C82C5-DA2A-4143-A5CA-11D669BE0493}" type="presParOf" srcId="{4A6EA344-0C17-43A6-BEBD-669BEA299F15}" destId="{FE73E7CD-FC0A-4881-A490-575A6ECD53FF}" srcOrd="0" destOrd="0" presId="urn:microsoft.com/office/officeart/2008/layout/CircularPictureCallout"/>
    <dgm:cxn modelId="{8431B32F-652C-4BCA-8F38-4525FF2961CB}" type="presParOf" srcId="{3CA1424B-84A3-4E90-AFD8-8BACB1A86780}" destId="{23F00225-A037-4A44-839F-0CE431D0B319}" srcOrd="1" destOrd="0" presId="urn:microsoft.com/office/officeart/2008/layout/CircularPictureCallout"/>
    <dgm:cxn modelId="{048A6D5F-1829-4DF0-9C92-CE33EC21BABB}" type="presParOf" srcId="{3CA1424B-84A3-4E90-AFD8-8BACB1A86780}" destId="{40B8555E-263C-4E6D-9F9E-57D94163E525}" srcOrd="2" destOrd="0" presId="urn:microsoft.com/office/officeart/2008/layout/CircularPictureCallout"/>
    <dgm:cxn modelId="{0612B832-F50F-4049-9044-CCE078EC5A44}" type="presParOf" srcId="{40B8555E-263C-4E6D-9F9E-57D94163E525}" destId="{12A2A36E-6A0F-48DE-989B-570F34658A92}" srcOrd="0" destOrd="0" presId="urn:microsoft.com/office/officeart/2008/layout/CircularPictureCallout"/>
    <dgm:cxn modelId="{F23CE0FF-96B1-4156-BFA0-336AA3077C9D}" type="presParOf" srcId="{3CA1424B-84A3-4E90-AFD8-8BACB1A86780}" destId="{50B51CCC-7E52-40BB-9322-740BAFEB469E}" srcOrd="3" destOrd="0" presId="urn:microsoft.com/office/officeart/2008/layout/CircularPictureCallout"/>
    <dgm:cxn modelId="{1CB7C551-BBC4-43B3-BBA9-AED0E43D78B5}" type="presParOf" srcId="{3CA1424B-84A3-4E90-AFD8-8BACB1A86780}" destId="{F3B25E80-D7A7-432F-A400-DED50BB46B03}" srcOrd="4" destOrd="0" presId="urn:microsoft.com/office/officeart/2008/layout/CircularPictureCallout"/>
    <dgm:cxn modelId="{38D18721-EBA9-48C2-95AA-BC57F2444190}" type="presParOf" srcId="{F3B25E80-D7A7-432F-A400-DED50BB46B03}" destId="{560665E3-0914-46CC-8997-4BEF6000230C}" srcOrd="0" destOrd="0" presId="urn:microsoft.com/office/officeart/2008/layout/CircularPictureCallout"/>
    <dgm:cxn modelId="{48AEE37E-D2C3-4E98-8098-43B89154F13E}" type="presParOf" srcId="{3CA1424B-84A3-4E90-AFD8-8BACB1A86780}" destId="{8723476C-1305-40F7-B815-9A9DEB654089}" srcOrd="5" destOrd="0" presId="urn:microsoft.com/office/officeart/2008/layout/CircularPictureCallout"/>
    <dgm:cxn modelId="{DD3A5CDF-2BB3-4FB5-8FC2-59E099E3A471}" type="presParOf" srcId="{8723476C-1305-40F7-B815-9A9DEB654089}" destId="{B3B67DAC-5AE8-4246-889B-48F013A8A526}" srcOrd="0" destOrd="0" presId="urn:microsoft.com/office/officeart/2008/layout/CircularPictureCallout"/>
    <dgm:cxn modelId="{C23CBA3A-924E-4D70-8EC1-954D47CBDA94}" type="presParOf" srcId="{3CA1424B-84A3-4E90-AFD8-8BACB1A86780}" destId="{1DFCFAA0-01E9-46A6-9BF8-5735870E3DB3}" srcOrd="6" destOrd="0" presId="urn:microsoft.com/office/officeart/2008/layout/CircularPictureCallout"/>
    <dgm:cxn modelId="{863CDD90-DDD7-4FE8-91FD-FE24A6E3CB11}" type="presParOf" srcId="{3CA1424B-84A3-4E90-AFD8-8BACB1A86780}" destId="{8F9F0D28-5CB6-48E0-8625-C56FA93ED4E0}" srcOrd="7" destOrd="0" presId="urn:microsoft.com/office/officeart/2008/layout/CircularPictureCallout"/>
    <dgm:cxn modelId="{201675DF-8264-4957-BADB-039BD4E34016}" type="presParOf" srcId="{8F9F0D28-5CB6-48E0-8625-C56FA93ED4E0}" destId="{55E756F5-1B80-4AC4-BE8D-6A60C314E336}" srcOrd="0" destOrd="0" presId="urn:microsoft.com/office/officeart/2008/layout/CircularPictureCallout"/>
    <dgm:cxn modelId="{C6FE8032-E895-4A62-832F-6B9A5CCD0761}" type="presParOf" srcId="{3CA1424B-84A3-4E90-AFD8-8BACB1A86780}" destId="{8271DE64-7378-4DFF-988A-D53CC86EC7AD}" srcOrd="8" destOrd="0" presId="urn:microsoft.com/office/officeart/2008/layout/CircularPictureCallout"/>
    <dgm:cxn modelId="{D06ACFBF-5DD7-45F0-AA00-B4D6EA4D6960}" type="presParOf" srcId="{8271DE64-7378-4DFF-988A-D53CC86EC7AD}" destId="{64AFD26C-CD2D-4BBF-A720-7116FFB8E3F9}" srcOrd="0" destOrd="0" presId="urn:microsoft.com/office/officeart/2008/layout/CircularPictureCallout"/>
    <dgm:cxn modelId="{63D76B0C-EDFB-464B-A3F7-B0DE785DF96E}" type="presParOf" srcId="{3CA1424B-84A3-4E90-AFD8-8BACB1A86780}" destId="{057A1D90-A7C3-4C3D-A59C-5CD993CE1B9F}" srcOrd="9" destOrd="0" presId="urn:microsoft.com/office/officeart/2008/layout/CircularPictureCallout"/>
    <dgm:cxn modelId="{0151B38F-CF2F-4D41-98EB-EC2442860FD4}" type="presParOf" srcId="{3CA1424B-84A3-4E90-AFD8-8BACB1A86780}" destId="{DB696EB8-3E87-4504-999D-BE8AB6329448}" srcOrd="10" destOrd="0" presId="urn:microsoft.com/office/officeart/2008/layout/CircularPictureCallout"/>
    <dgm:cxn modelId="{C7BEACB2-B0F4-4C19-B2DD-819026F5198D}" type="presParOf" srcId="{DB696EB8-3E87-4504-999D-BE8AB6329448}" destId="{F343E2E3-11F2-42F7-AE65-EC86DE033B5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05/8/layout/radial6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Insert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8E3829D-5CF8-4985-B05E-2B3823FFAB05}" type="pres">
      <dgm:prSet presAssocID="{C9BF7E0D-D76E-414B-8321-57A0519BA9F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427C3AD-ED63-4719-9AE8-E1FD09281474}" type="pres">
      <dgm:prSet presAssocID="{782CA3A4-0C94-4364-B726-220AFA5B789B}" presName="centerShape" presStyleLbl="node0" presStyleIdx="0" presStyleCnt="1"/>
      <dgm:spPr/>
    </dgm:pt>
    <dgm:pt modelId="{376401E3-2FC1-45F8-92F8-769F4CF106E8}" type="pres">
      <dgm:prSet presAssocID="{129D0491-64B2-46A7-BBED-C1BF47052076}" presName="node" presStyleLbl="node1" presStyleIdx="0" presStyleCnt="4">
        <dgm:presLayoutVars>
          <dgm:bulletEnabled val="1"/>
        </dgm:presLayoutVars>
      </dgm:prSet>
      <dgm:spPr/>
    </dgm:pt>
    <dgm:pt modelId="{2D7CF725-8BAE-4211-8C6D-5CA6330D5723}" type="pres">
      <dgm:prSet presAssocID="{129D0491-64B2-46A7-BBED-C1BF47052076}" presName="dummy" presStyleCnt="0"/>
      <dgm:spPr/>
    </dgm:pt>
    <dgm:pt modelId="{04B4BD73-BDEA-446E-B9B4-3014EEB881B1}" type="pres">
      <dgm:prSet presAssocID="{83BDA2DC-F702-4FE2-9FBC-7414C1FF8A9B}" presName="sibTrans" presStyleLbl="sibTrans2D1" presStyleIdx="0" presStyleCnt="4"/>
      <dgm:spPr/>
    </dgm:pt>
    <dgm:pt modelId="{5771B0B7-2576-4D71-A11A-BB8AE733DF43}" type="pres">
      <dgm:prSet presAssocID="{493E2F26-1B8E-49D5-B28E-80DE0CDD1652}" presName="node" presStyleLbl="node1" presStyleIdx="1" presStyleCnt="4">
        <dgm:presLayoutVars>
          <dgm:bulletEnabled val="1"/>
        </dgm:presLayoutVars>
      </dgm:prSet>
      <dgm:spPr/>
    </dgm:pt>
    <dgm:pt modelId="{AF54F6F2-06DC-4E37-B20C-23103834FA09}" type="pres">
      <dgm:prSet presAssocID="{493E2F26-1B8E-49D5-B28E-80DE0CDD1652}" presName="dummy" presStyleCnt="0"/>
      <dgm:spPr/>
    </dgm:pt>
    <dgm:pt modelId="{166EF9D5-537B-4563-B361-14D190ED1EE9}" type="pres">
      <dgm:prSet presAssocID="{D33F0F2A-C109-4995-98EA-BAF796D7956D}" presName="sibTrans" presStyleLbl="sibTrans2D1" presStyleIdx="1" presStyleCnt="4"/>
      <dgm:spPr/>
    </dgm:pt>
    <dgm:pt modelId="{63AB1E7D-95AF-42BE-817A-E62BE107C5CA}" type="pres">
      <dgm:prSet presAssocID="{07FE1D3F-D10C-427B-B42E-B388D843C0F1}" presName="node" presStyleLbl="node1" presStyleIdx="2" presStyleCnt="4">
        <dgm:presLayoutVars>
          <dgm:bulletEnabled val="1"/>
        </dgm:presLayoutVars>
      </dgm:prSet>
      <dgm:spPr/>
    </dgm:pt>
    <dgm:pt modelId="{7B117C8E-7AF6-42C0-A73E-8621A4990278}" type="pres">
      <dgm:prSet presAssocID="{07FE1D3F-D10C-427B-B42E-B388D843C0F1}" presName="dummy" presStyleCnt="0"/>
      <dgm:spPr/>
    </dgm:pt>
    <dgm:pt modelId="{9575743C-05B2-43AC-8280-03679F23F2C0}" type="pres">
      <dgm:prSet presAssocID="{0ACA631F-32DA-4D52-94D3-D379E1C14CF4}" presName="sibTrans" presStyleLbl="sibTrans2D1" presStyleIdx="2" presStyleCnt="4"/>
      <dgm:spPr/>
    </dgm:pt>
    <dgm:pt modelId="{B65C8B9E-1CF0-4DCF-AC0E-ED37799FF5BD}" type="pres">
      <dgm:prSet presAssocID="{382E79CD-0826-4F84-9A7A-9DD93E829CA9}" presName="node" presStyleLbl="node1" presStyleIdx="3" presStyleCnt="4">
        <dgm:presLayoutVars>
          <dgm:bulletEnabled val="1"/>
        </dgm:presLayoutVars>
      </dgm:prSet>
      <dgm:spPr/>
    </dgm:pt>
    <dgm:pt modelId="{E92F6C21-DDCA-4919-8A26-952D6B82B568}" type="pres">
      <dgm:prSet presAssocID="{382E79CD-0826-4F84-9A7A-9DD93E829CA9}" presName="dummy" presStyleCnt="0"/>
      <dgm:spPr/>
    </dgm:pt>
    <dgm:pt modelId="{59A2F2EF-F242-454A-B160-495951D6A8CC}" type="pres">
      <dgm:prSet presAssocID="{12AE0EF1-5D50-4778-A776-29F034053FEE}" presName="sibTrans" presStyleLbl="sibTrans2D1" presStyleIdx="3" presStyleCnt="4"/>
      <dgm:spPr/>
    </dgm:pt>
  </dgm:ptLst>
  <dgm:cxnLst>
    <dgm:cxn modelId="{F450FD16-5035-4768-B092-BC15AB5558CA}" type="presOf" srcId="{129D0491-64B2-46A7-BBED-C1BF47052076}" destId="{376401E3-2FC1-45F8-92F8-769F4CF106E8}" srcOrd="0" destOrd="0" presId="urn:microsoft.com/office/officeart/2005/8/layout/radial6"/>
    <dgm:cxn modelId="{53376A34-1C24-40CE-824D-3FD8B6B7AAEA}" type="presOf" srcId="{07FE1D3F-D10C-427B-B42E-B388D843C0F1}" destId="{63AB1E7D-95AF-42BE-817A-E62BE107C5CA}" srcOrd="0" destOrd="0" presId="urn:microsoft.com/office/officeart/2005/8/layout/radial6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3" destOrd="0" parTransId="{6DFCA70B-AD30-4E63-84AE-B626C0272CF8}" sibTransId="{12AE0EF1-5D50-4778-A776-29F034053FEE}"/>
    <dgm:cxn modelId="{7DCAA75E-0FC6-4162-8E34-588699EDD538}" type="presOf" srcId="{0ACA631F-32DA-4D52-94D3-D379E1C14CF4}" destId="{9575743C-05B2-43AC-8280-03679F23F2C0}" srcOrd="0" destOrd="0" presId="urn:microsoft.com/office/officeart/2005/8/layout/radial6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9829CF6C-67A9-4F30-9E95-B12F5EE13BD2}" type="presOf" srcId="{D33F0F2A-C109-4995-98EA-BAF796D7956D}" destId="{166EF9D5-537B-4563-B361-14D190ED1EE9}" srcOrd="0" destOrd="0" presId="urn:microsoft.com/office/officeart/2005/8/layout/radial6"/>
    <dgm:cxn modelId="{8D0EF153-6957-4A09-AB48-52411ED66C3A}" type="presOf" srcId="{493E2F26-1B8E-49D5-B28E-80DE0CDD1652}" destId="{5771B0B7-2576-4D71-A11A-BB8AE733DF43}" srcOrd="0" destOrd="0" presId="urn:microsoft.com/office/officeart/2005/8/layout/radial6"/>
    <dgm:cxn modelId="{A74B0B58-A079-4B63-9BD4-E0F6FB88F7A1}" type="presOf" srcId="{782CA3A4-0C94-4364-B726-220AFA5B789B}" destId="{2427C3AD-ED63-4719-9AE8-E1FD09281474}" srcOrd="0" destOrd="0" presId="urn:microsoft.com/office/officeart/2005/8/layout/radial6"/>
    <dgm:cxn modelId="{9FF52FD0-CAD7-4400-BF65-A9327829C125}" type="presOf" srcId="{83BDA2DC-F702-4FE2-9FBC-7414C1FF8A9B}" destId="{04B4BD73-BDEA-446E-B9B4-3014EEB881B1}" srcOrd="0" destOrd="0" presId="urn:microsoft.com/office/officeart/2005/8/layout/radial6"/>
    <dgm:cxn modelId="{0F3AB3D1-357D-442A-8C3C-6031934183C0}" type="presOf" srcId="{C9BF7E0D-D76E-414B-8321-57A0519BA9F1}" destId="{38E3829D-5CF8-4985-B05E-2B3823FFAB05}" srcOrd="0" destOrd="0" presId="urn:microsoft.com/office/officeart/2005/8/layout/radial6"/>
    <dgm:cxn modelId="{891BB4D9-D188-40FD-9E59-74C3E5FFF7DB}" type="presOf" srcId="{12AE0EF1-5D50-4778-A776-29F034053FEE}" destId="{59A2F2EF-F242-454A-B160-495951D6A8CC}" srcOrd="0" destOrd="0" presId="urn:microsoft.com/office/officeart/2005/8/layout/radial6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9F2240F6-E5D8-43EA-B925-7D1910E2CF8F}" type="presOf" srcId="{382E79CD-0826-4F84-9A7A-9DD93E829CA9}" destId="{B65C8B9E-1CF0-4DCF-AC0E-ED37799FF5BD}" srcOrd="0" destOrd="0" presId="urn:microsoft.com/office/officeart/2005/8/layout/radial6"/>
    <dgm:cxn modelId="{1DD2C993-D68E-420D-8714-4AA035A1D576}" type="presParOf" srcId="{38E3829D-5CF8-4985-B05E-2B3823FFAB05}" destId="{2427C3AD-ED63-4719-9AE8-E1FD09281474}" srcOrd="0" destOrd="0" presId="urn:microsoft.com/office/officeart/2005/8/layout/radial6"/>
    <dgm:cxn modelId="{9B65D801-0B49-4504-9519-6B254A24D28F}" type="presParOf" srcId="{38E3829D-5CF8-4985-B05E-2B3823FFAB05}" destId="{376401E3-2FC1-45F8-92F8-769F4CF106E8}" srcOrd="1" destOrd="0" presId="urn:microsoft.com/office/officeart/2005/8/layout/radial6"/>
    <dgm:cxn modelId="{D4649A41-8212-48D7-9691-C924D7DEE322}" type="presParOf" srcId="{38E3829D-5CF8-4985-B05E-2B3823FFAB05}" destId="{2D7CF725-8BAE-4211-8C6D-5CA6330D5723}" srcOrd="2" destOrd="0" presId="urn:microsoft.com/office/officeart/2005/8/layout/radial6"/>
    <dgm:cxn modelId="{D4A9F7A8-DA5E-41BE-9846-D4D9216E32D8}" type="presParOf" srcId="{38E3829D-5CF8-4985-B05E-2B3823FFAB05}" destId="{04B4BD73-BDEA-446E-B9B4-3014EEB881B1}" srcOrd="3" destOrd="0" presId="urn:microsoft.com/office/officeart/2005/8/layout/radial6"/>
    <dgm:cxn modelId="{5829FF37-9617-421C-ACD3-91712FE3F6E7}" type="presParOf" srcId="{38E3829D-5CF8-4985-B05E-2B3823FFAB05}" destId="{5771B0B7-2576-4D71-A11A-BB8AE733DF43}" srcOrd="4" destOrd="0" presId="urn:microsoft.com/office/officeart/2005/8/layout/radial6"/>
    <dgm:cxn modelId="{C59D9513-C4D0-4030-93CA-29587673D249}" type="presParOf" srcId="{38E3829D-5CF8-4985-B05E-2B3823FFAB05}" destId="{AF54F6F2-06DC-4E37-B20C-23103834FA09}" srcOrd="5" destOrd="0" presId="urn:microsoft.com/office/officeart/2005/8/layout/radial6"/>
    <dgm:cxn modelId="{95A83ADD-09EF-414D-93A3-AEDD7515897A}" type="presParOf" srcId="{38E3829D-5CF8-4985-B05E-2B3823FFAB05}" destId="{166EF9D5-537B-4563-B361-14D190ED1EE9}" srcOrd="6" destOrd="0" presId="urn:microsoft.com/office/officeart/2005/8/layout/radial6"/>
    <dgm:cxn modelId="{1B43DD16-EB80-423F-BDEA-6F58E2FB270A}" type="presParOf" srcId="{38E3829D-5CF8-4985-B05E-2B3823FFAB05}" destId="{63AB1E7D-95AF-42BE-817A-E62BE107C5CA}" srcOrd="7" destOrd="0" presId="urn:microsoft.com/office/officeart/2005/8/layout/radial6"/>
    <dgm:cxn modelId="{54B6A39C-1206-4CD1-A91D-92FA34F5DD02}" type="presParOf" srcId="{38E3829D-5CF8-4985-B05E-2B3823FFAB05}" destId="{7B117C8E-7AF6-42C0-A73E-8621A4990278}" srcOrd="8" destOrd="0" presId="urn:microsoft.com/office/officeart/2005/8/layout/radial6"/>
    <dgm:cxn modelId="{40B12158-18B0-4F47-953C-57C17FB1DDED}" type="presParOf" srcId="{38E3829D-5CF8-4985-B05E-2B3823FFAB05}" destId="{9575743C-05B2-43AC-8280-03679F23F2C0}" srcOrd="9" destOrd="0" presId="urn:microsoft.com/office/officeart/2005/8/layout/radial6"/>
    <dgm:cxn modelId="{887302FB-72F8-4CB7-934F-5884E0ADD3D9}" type="presParOf" srcId="{38E3829D-5CF8-4985-B05E-2B3823FFAB05}" destId="{B65C8B9E-1CF0-4DCF-AC0E-ED37799FF5BD}" srcOrd="10" destOrd="0" presId="urn:microsoft.com/office/officeart/2005/8/layout/radial6"/>
    <dgm:cxn modelId="{2EFD7560-9F43-4699-9F09-D9D465349A6D}" type="presParOf" srcId="{38E3829D-5CF8-4985-B05E-2B3823FFAB05}" destId="{E92F6C21-DDCA-4919-8A26-952D6B82B568}" srcOrd="11" destOrd="0" presId="urn:microsoft.com/office/officeart/2005/8/layout/radial6"/>
    <dgm:cxn modelId="{CA03AA79-1F73-40E9-BB6E-845993C2DF1E}" type="presParOf" srcId="{38E3829D-5CF8-4985-B05E-2B3823FFAB05}" destId="{59A2F2EF-F242-454A-B160-495951D6A8C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11/layout/HexagonRadial" loCatId="cycle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Register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Buying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7E20D3C-E13F-4C76-9614-18047AD90CFF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2B687721-BB67-426A-ADFF-91B03526CA02}" type="parTrans" cxnId="{AD955C20-370C-4A16-97C8-964B3A3F8944}">
      <dgm:prSet/>
      <dgm:spPr/>
      <dgm:t>
        <a:bodyPr/>
        <a:lstStyle/>
        <a:p>
          <a:endParaRPr lang="en-US"/>
        </a:p>
      </dgm:t>
    </dgm:pt>
    <dgm:pt modelId="{44CD6FC3-509E-492A-8D0E-56991A57A29D}" type="sibTrans" cxnId="{AD955C20-370C-4A16-97C8-964B3A3F8944}">
      <dgm:prSet/>
      <dgm:spPr/>
      <dgm:t>
        <a:bodyPr/>
        <a:lstStyle/>
        <a:p>
          <a:endParaRPr lang="en-US"/>
        </a:p>
      </dgm:t>
    </dgm:pt>
    <dgm:pt modelId="{4AA3169C-17A8-4E06-AAE5-475DED4FA8DB}">
      <dgm:prSet phldrT="[Text]"/>
      <dgm:spPr/>
      <dgm:t>
        <a:bodyPr/>
        <a:lstStyle/>
        <a:p>
          <a:r>
            <a:rPr lang="en-US" dirty="0"/>
            <a:t>Take part</a:t>
          </a:r>
        </a:p>
      </dgm:t>
    </dgm:pt>
    <dgm:pt modelId="{7B19E958-A349-4824-B64E-1B62C2F1AEE3}" type="parTrans" cxnId="{DE54A452-651F-4427-8EED-32DD35FD23D4}">
      <dgm:prSet/>
      <dgm:spPr/>
      <dgm:t>
        <a:bodyPr/>
        <a:lstStyle/>
        <a:p>
          <a:endParaRPr lang="en-US"/>
        </a:p>
      </dgm:t>
    </dgm:pt>
    <dgm:pt modelId="{C353B057-AE67-4CAC-90F5-DB387C07162D}" type="sibTrans" cxnId="{DE54A452-651F-4427-8EED-32DD35FD23D4}">
      <dgm:prSet/>
      <dgm:spPr/>
      <dgm:t>
        <a:bodyPr/>
        <a:lstStyle/>
        <a:p>
          <a:endParaRPr lang="en-US"/>
        </a:p>
      </dgm:t>
    </dgm:pt>
    <dgm:pt modelId="{3A356939-FDE0-48EF-AA7B-76C3DE02C453}" type="pres">
      <dgm:prSet presAssocID="{C9BF7E0D-D76E-414B-8321-57A0519BA9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74A78DF-FAAA-48C5-A0CD-53E1E4051E1A}" type="pres">
      <dgm:prSet presAssocID="{782CA3A4-0C94-4364-B726-220AFA5B789B}" presName="Parent" presStyleLbl="node0" presStyleIdx="0" presStyleCnt="1">
        <dgm:presLayoutVars>
          <dgm:chMax val="6"/>
          <dgm:chPref val="6"/>
        </dgm:presLayoutVars>
      </dgm:prSet>
      <dgm:spPr/>
    </dgm:pt>
    <dgm:pt modelId="{8AB7E626-1BBD-4E6F-838D-35319947A032}" type="pres">
      <dgm:prSet presAssocID="{129D0491-64B2-46A7-BBED-C1BF47052076}" presName="Accent1" presStyleCnt="0"/>
      <dgm:spPr/>
    </dgm:pt>
    <dgm:pt modelId="{E6ACF548-703A-400B-9B36-09AE5868D025}" type="pres">
      <dgm:prSet presAssocID="{129D0491-64B2-46A7-BBED-C1BF47052076}" presName="Accent" presStyleLbl="bgShp" presStyleIdx="0" presStyleCnt="6"/>
      <dgm:spPr/>
    </dgm:pt>
    <dgm:pt modelId="{813D8DEA-7427-41B0-B208-344922606726}" type="pres">
      <dgm:prSet presAssocID="{129D0491-64B2-46A7-BBED-C1BF4705207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4ABBDEC-1BA5-4AAF-B2EE-41110D5C187A}" type="pres">
      <dgm:prSet presAssocID="{493E2F26-1B8E-49D5-B28E-80DE0CDD1652}" presName="Accent2" presStyleCnt="0"/>
      <dgm:spPr/>
    </dgm:pt>
    <dgm:pt modelId="{3A39DBE4-D1E0-4526-BDFE-7A6669A58324}" type="pres">
      <dgm:prSet presAssocID="{493E2F26-1B8E-49D5-B28E-80DE0CDD1652}" presName="Accent" presStyleLbl="bgShp" presStyleIdx="1" presStyleCnt="6"/>
      <dgm:spPr/>
    </dgm:pt>
    <dgm:pt modelId="{683A2DFE-63B4-4109-BAD5-D5B67C74ABC9}" type="pres">
      <dgm:prSet presAssocID="{493E2F26-1B8E-49D5-B28E-80DE0CDD165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D781825-B25C-4BD8-9632-4C2E5B2AFBA6}" type="pres">
      <dgm:prSet presAssocID="{07FE1D3F-D10C-427B-B42E-B388D843C0F1}" presName="Accent3" presStyleCnt="0"/>
      <dgm:spPr/>
    </dgm:pt>
    <dgm:pt modelId="{14368EE2-170B-49E4-A073-5DDC0A170C20}" type="pres">
      <dgm:prSet presAssocID="{07FE1D3F-D10C-427B-B42E-B388D843C0F1}" presName="Accent" presStyleLbl="bgShp" presStyleIdx="2" presStyleCnt="6"/>
      <dgm:spPr/>
    </dgm:pt>
    <dgm:pt modelId="{AC501787-D155-46AE-B67D-78171835DF4E}" type="pres">
      <dgm:prSet presAssocID="{07FE1D3F-D10C-427B-B42E-B388D843C0F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5C787AD-FB6F-41D3-AE9C-7F1FB32024C8}" type="pres">
      <dgm:prSet presAssocID="{37E20D3C-E13F-4C76-9614-18047AD90CFF}" presName="Accent4" presStyleCnt="0"/>
      <dgm:spPr/>
    </dgm:pt>
    <dgm:pt modelId="{9327B0EB-051A-45AA-93B2-6BF1FF1D6FEB}" type="pres">
      <dgm:prSet presAssocID="{37E20D3C-E13F-4C76-9614-18047AD90CFF}" presName="Accent" presStyleLbl="bgShp" presStyleIdx="3" presStyleCnt="6"/>
      <dgm:spPr/>
    </dgm:pt>
    <dgm:pt modelId="{3F8B4D1C-B308-4E14-9764-ECAC45E97636}" type="pres">
      <dgm:prSet presAssocID="{37E20D3C-E13F-4C76-9614-18047AD90CF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99C0DC0-255D-48F9-BA10-B147382BC873}" type="pres">
      <dgm:prSet presAssocID="{4AA3169C-17A8-4E06-AAE5-475DED4FA8DB}" presName="Accent5" presStyleCnt="0"/>
      <dgm:spPr/>
    </dgm:pt>
    <dgm:pt modelId="{B2449C26-BBF0-452F-B33B-1AB68A5F72ED}" type="pres">
      <dgm:prSet presAssocID="{4AA3169C-17A8-4E06-AAE5-475DED4FA8DB}" presName="Accent" presStyleLbl="bgShp" presStyleIdx="4" presStyleCnt="6"/>
      <dgm:spPr/>
    </dgm:pt>
    <dgm:pt modelId="{04453E55-DD1E-427F-A6F1-7216C8A49455}" type="pres">
      <dgm:prSet presAssocID="{4AA3169C-17A8-4E06-AAE5-475DED4FA8DB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97AA21B-D13A-4273-B1D6-2379CBC6755B}" type="pres">
      <dgm:prSet presAssocID="{382E79CD-0826-4F84-9A7A-9DD93E829CA9}" presName="Accent6" presStyleCnt="0"/>
      <dgm:spPr/>
    </dgm:pt>
    <dgm:pt modelId="{13BB3651-C19B-4325-A5E1-AA25B964AC79}" type="pres">
      <dgm:prSet presAssocID="{382E79CD-0826-4F84-9A7A-9DD93E829CA9}" presName="Accent" presStyleLbl="bgShp" presStyleIdx="5" presStyleCnt="6"/>
      <dgm:spPr/>
    </dgm:pt>
    <dgm:pt modelId="{9CCA194A-782E-418C-9A4E-8BD02A3D247D}" type="pres">
      <dgm:prSet presAssocID="{382E79CD-0826-4F84-9A7A-9DD93E829CA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D955C20-370C-4A16-97C8-964B3A3F8944}" srcId="{782CA3A4-0C94-4364-B726-220AFA5B789B}" destId="{37E20D3C-E13F-4C76-9614-18047AD90CFF}" srcOrd="3" destOrd="0" parTransId="{2B687721-BB67-426A-ADFF-91B03526CA02}" sibTransId="{44CD6FC3-509E-492A-8D0E-56991A57A29D}"/>
    <dgm:cxn modelId="{25774D2D-9CA1-4E38-B646-E2F9D68B4A9A}" type="presOf" srcId="{382E79CD-0826-4F84-9A7A-9DD93E829CA9}" destId="{9CCA194A-782E-418C-9A4E-8BD02A3D247D}" srcOrd="0" destOrd="0" presId="urn:microsoft.com/office/officeart/2011/layout/HexagonRadial"/>
    <dgm:cxn modelId="{C1F08431-5B5A-4F94-9C4D-2B453B2EC08E}" type="presOf" srcId="{493E2F26-1B8E-49D5-B28E-80DE0CDD1652}" destId="{683A2DFE-63B4-4109-BAD5-D5B67C74ABC9}" srcOrd="0" destOrd="0" presId="urn:microsoft.com/office/officeart/2011/layout/HexagonRadial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5" destOrd="0" parTransId="{6DFCA70B-AD30-4E63-84AE-B626C0272CF8}" sibTransId="{12AE0EF1-5D50-4778-A776-29F034053FEE}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61826848-DE0C-413F-B775-75D273574530}" type="presOf" srcId="{C9BF7E0D-D76E-414B-8321-57A0519BA9F1}" destId="{3A356939-FDE0-48EF-AA7B-76C3DE02C453}" srcOrd="0" destOrd="0" presId="urn:microsoft.com/office/officeart/2011/layout/HexagonRadial"/>
    <dgm:cxn modelId="{1BE36651-E67F-4AF4-9DA9-AE7E801E3C69}" type="presOf" srcId="{4AA3169C-17A8-4E06-AAE5-475DED4FA8DB}" destId="{04453E55-DD1E-427F-A6F1-7216C8A49455}" srcOrd="0" destOrd="0" presId="urn:microsoft.com/office/officeart/2011/layout/HexagonRadial"/>
    <dgm:cxn modelId="{DE54A452-651F-4427-8EED-32DD35FD23D4}" srcId="{782CA3A4-0C94-4364-B726-220AFA5B789B}" destId="{4AA3169C-17A8-4E06-AAE5-475DED4FA8DB}" srcOrd="4" destOrd="0" parTransId="{7B19E958-A349-4824-B64E-1B62C2F1AEE3}" sibTransId="{C353B057-AE67-4CAC-90F5-DB387C07162D}"/>
    <dgm:cxn modelId="{4468C283-EE05-4B16-9B7B-73FC1C4302E6}" type="presOf" srcId="{07FE1D3F-D10C-427B-B42E-B388D843C0F1}" destId="{AC501787-D155-46AE-B67D-78171835DF4E}" srcOrd="0" destOrd="0" presId="urn:microsoft.com/office/officeart/2011/layout/HexagonRadial"/>
    <dgm:cxn modelId="{5FFF2798-BBD8-4675-A2C6-EABEB77E34C1}" type="presOf" srcId="{782CA3A4-0C94-4364-B726-220AFA5B789B}" destId="{D74A78DF-FAAA-48C5-A0CD-53E1E4051E1A}" srcOrd="0" destOrd="0" presId="urn:microsoft.com/office/officeart/2011/layout/HexagonRadial"/>
    <dgm:cxn modelId="{75DFF9B5-80C9-4BCE-B380-17E194F9195A}" type="presOf" srcId="{129D0491-64B2-46A7-BBED-C1BF47052076}" destId="{813D8DEA-7427-41B0-B208-344922606726}" srcOrd="0" destOrd="0" presId="urn:microsoft.com/office/officeart/2011/layout/HexagonRadial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3E5FBFE7-D495-4A67-ACE1-B5ACF4E8DDBC}" type="presOf" srcId="{37E20D3C-E13F-4C76-9614-18047AD90CFF}" destId="{3F8B4D1C-B308-4E14-9764-ECAC45E97636}" srcOrd="0" destOrd="0" presId="urn:microsoft.com/office/officeart/2011/layout/HexagonRadial"/>
    <dgm:cxn modelId="{21847720-164C-43F1-BE94-DDDD501D5FCB}" type="presParOf" srcId="{3A356939-FDE0-48EF-AA7B-76C3DE02C453}" destId="{D74A78DF-FAAA-48C5-A0CD-53E1E4051E1A}" srcOrd="0" destOrd="0" presId="urn:microsoft.com/office/officeart/2011/layout/HexagonRadial"/>
    <dgm:cxn modelId="{D80A787A-767D-4CE9-AF0A-657E00104773}" type="presParOf" srcId="{3A356939-FDE0-48EF-AA7B-76C3DE02C453}" destId="{8AB7E626-1BBD-4E6F-838D-35319947A032}" srcOrd="1" destOrd="0" presId="urn:microsoft.com/office/officeart/2011/layout/HexagonRadial"/>
    <dgm:cxn modelId="{A9C8010A-2EA6-46D4-9F7A-ADA9F4C3EBB6}" type="presParOf" srcId="{8AB7E626-1BBD-4E6F-838D-35319947A032}" destId="{E6ACF548-703A-400B-9B36-09AE5868D025}" srcOrd="0" destOrd="0" presId="urn:microsoft.com/office/officeart/2011/layout/HexagonRadial"/>
    <dgm:cxn modelId="{39131D11-5343-46D5-B8A9-036870FEE347}" type="presParOf" srcId="{3A356939-FDE0-48EF-AA7B-76C3DE02C453}" destId="{813D8DEA-7427-41B0-B208-344922606726}" srcOrd="2" destOrd="0" presId="urn:microsoft.com/office/officeart/2011/layout/HexagonRadial"/>
    <dgm:cxn modelId="{4859CA1B-F3AD-4D0F-A742-5459B57A9212}" type="presParOf" srcId="{3A356939-FDE0-48EF-AA7B-76C3DE02C453}" destId="{84ABBDEC-1BA5-4AAF-B2EE-41110D5C187A}" srcOrd="3" destOrd="0" presId="urn:microsoft.com/office/officeart/2011/layout/HexagonRadial"/>
    <dgm:cxn modelId="{2138D2BC-D655-4B35-A2E6-7BCD298966C3}" type="presParOf" srcId="{84ABBDEC-1BA5-4AAF-B2EE-41110D5C187A}" destId="{3A39DBE4-D1E0-4526-BDFE-7A6669A58324}" srcOrd="0" destOrd="0" presId="urn:microsoft.com/office/officeart/2011/layout/HexagonRadial"/>
    <dgm:cxn modelId="{B22A1269-39D9-4AE2-A07D-92F87E5E8556}" type="presParOf" srcId="{3A356939-FDE0-48EF-AA7B-76C3DE02C453}" destId="{683A2DFE-63B4-4109-BAD5-D5B67C74ABC9}" srcOrd="4" destOrd="0" presId="urn:microsoft.com/office/officeart/2011/layout/HexagonRadial"/>
    <dgm:cxn modelId="{2DEABA4D-E35B-4F42-86AE-E65BF2479CFB}" type="presParOf" srcId="{3A356939-FDE0-48EF-AA7B-76C3DE02C453}" destId="{FD781825-B25C-4BD8-9632-4C2E5B2AFBA6}" srcOrd="5" destOrd="0" presId="urn:microsoft.com/office/officeart/2011/layout/HexagonRadial"/>
    <dgm:cxn modelId="{B1C07C32-3800-4642-9505-D86943B73393}" type="presParOf" srcId="{FD781825-B25C-4BD8-9632-4C2E5B2AFBA6}" destId="{14368EE2-170B-49E4-A073-5DDC0A170C20}" srcOrd="0" destOrd="0" presId="urn:microsoft.com/office/officeart/2011/layout/HexagonRadial"/>
    <dgm:cxn modelId="{E7836D0D-FAD7-4625-B786-55115359DAB0}" type="presParOf" srcId="{3A356939-FDE0-48EF-AA7B-76C3DE02C453}" destId="{AC501787-D155-46AE-B67D-78171835DF4E}" srcOrd="6" destOrd="0" presId="urn:microsoft.com/office/officeart/2011/layout/HexagonRadial"/>
    <dgm:cxn modelId="{BA25F35F-EA7F-4F80-9D26-4A67D26E6CEF}" type="presParOf" srcId="{3A356939-FDE0-48EF-AA7B-76C3DE02C453}" destId="{95C787AD-FB6F-41D3-AE9C-7F1FB32024C8}" srcOrd="7" destOrd="0" presId="urn:microsoft.com/office/officeart/2011/layout/HexagonRadial"/>
    <dgm:cxn modelId="{FA4FF340-CA60-4357-B879-C60DC3C81975}" type="presParOf" srcId="{95C787AD-FB6F-41D3-AE9C-7F1FB32024C8}" destId="{9327B0EB-051A-45AA-93B2-6BF1FF1D6FEB}" srcOrd="0" destOrd="0" presId="urn:microsoft.com/office/officeart/2011/layout/HexagonRadial"/>
    <dgm:cxn modelId="{125E7EA1-74EB-4109-9FEE-E19DB887B535}" type="presParOf" srcId="{3A356939-FDE0-48EF-AA7B-76C3DE02C453}" destId="{3F8B4D1C-B308-4E14-9764-ECAC45E97636}" srcOrd="8" destOrd="0" presId="urn:microsoft.com/office/officeart/2011/layout/HexagonRadial"/>
    <dgm:cxn modelId="{4E321A8B-E61D-4B65-A0AF-C3EF408D4420}" type="presParOf" srcId="{3A356939-FDE0-48EF-AA7B-76C3DE02C453}" destId="{C99C0DC0-255D-48F9-BA10-B147382BC873}" srcOrd="9" destOrd="0" presId="urn:microsoft.com/office/officeart/2011/layout/HexagonRadial"/>
    <dgm:cxn modelId="{67664AE8-2892-4AC6-8148-69821B3570E1}" type="presParOf" srcId="{C99C0DC0-255D-48F9-BA10-B147382BC873}" destId="{B2449C26-BBF0-452F-B33B-1AB68A5F72ED}" srcOrd="0" destOrd="0" presId="urn:microsoft.com/office/officeart/2011/layout/HexagonRadial"/>
    <dgm:cxn modelId="{C2E1ACE0-2211-4C09-9C35-3F9D4CA7E9BB}" type="presParOf" srcId="{3A356939-FDE0-48EF-AA7B-76C3DE02C453}" destId="{04453E55-DD1E-427F-A6F1-7216C8A49455}" srcOrd="10" destOrd="0" presId="urn:microsoft.com/office/officeart/2011/layout/HexagonRadial"/>
    <dgm:cxn modelId="{63F280CF-ED27-47F1-9867-8E3BA52279F4}" type="presParOf" srcId="{3A356939-FDE0-48EF-AA7B-76C3DE02C453}" destId="{697AA21B-D13A-4273-B1D6-2379CBC6755B}" srcOrd="11" destOrd="0" presId="urn:microsoft.com/office/officeart/2011/layout/HexagonRadial"/>
    <dgm:cxn modelId="{C12E6483-81DE-424B-87E3-0837AEC86ABF}" type="presParOf" srcId="{697AA21B-D13A-4273-B1D6-2379CBC6755B}" destId="{13BB3651-C19B-4325-A5E1-AA25B964AC79}" srcOrd="0" destOrd="0" presId="urn:microsoft.com/office/officeart/2011/layout/HexagonRadial"/>
    <dgm:cxn modelId="{690297F6-1A34-420F-BD5D-C050C79FD677}" type="presParOf" srcId="{3A356939-FDE0-48EF-AA7B-76C3DE02C453}" destId="{9CCA194A-782E-418C-9A4E-8BD02A3D247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D52EB-DDF1-4F02-8854-2E58D253674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CF64E-2C1F-4311-B7B8-9877149FA03F}">
      <dgm:prSet phldrT="[Text]"/>
      <dgm:spPr>
        <a:solidFill>
          <a:srgbClr val="FFC00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DEVELOPMENT SOFTWARE</a:t>
          </a:r>
          <a:endParaRPr lang="en-US" dirty="0">
            <a:latin typeface="Bookman Old Style" panose="02050604050505020204" pitchFamily="18" charset="0"/>
          </a:endParaRPr>
        </a:p>
      </dgm:t>
    </dgm:pt>
    <dgm:pt modelId="{21B42470-B60C-44AA-84BF-F5A67ABAA6D7}" type="parTrans" cxnId="{D7BF35B4-A61D-4E30-9B4A-B351B301B5D6}">
      <dgm:prSet/>
      <dgm:spPr/>
      <dgm:t>
        <a:bodyPr/>
        <a:lstStyle/>
        <a:p>
          <a:endParaRPr lang="en-US"/>
        </a:p>
      </dgm:t>
    </dgm:pt>
    <dgm:pt modelId="{EDE0A741-82F8-4DB3-8211-6CD8CB871AD6}" type="sibTrans" cxnId="{D7BF35B4-A61D-4E30-9B4A-B351B301B5D6}">
      <dgm:prSet/>
      <dgm:spPr/>
      <dgm:t>
        <a:bodyPr/>
        <a:lstStyle/>
        <a:p>
          <a:endParaRPr lang="en-US"/>
        </a:p>
      </dgm:t>
    </dgm:pt>
    <dgm:pt modelId="{7E2B200B-B63F-4C61-BAD4-045C63FA369D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4C7124-93D1-49C0-9D3D-675BFBE01FE3}" type="parTrans" cxnId="{1BB5996D-78B3-4880-A82E-2112C9D2DAB0}">
      <dgm:prSet/>
      <dgm:spPr/>
      <dgm:t>
        <a:bodyPr/>
        <a:lstStyle/>
        <a:p>
          <a:endParaRPr lang="en-US"/>
        </a:p>
      </dgm:t>
    </dgm:pt>
    <dgm:pt modelId="{3D47BD02-6403-4FA8-99F4-10CA964AEAF3}" type="sibTrans" cxnId="{1BB5996D-78B3-4880-A82E-2112C9D2DAB0}">
      <dgm:prSet/>
      <dgm:spPr/>
      <dgm:t>
        <a:bodyPr/>
        <a:lstStyle/>
        <a:p>
          <a:endParaRPr lang="en-US"/>
        </a:p>
      </dgm:t>
    </dgm:pt>
    <dgm:pt modelId="{C81FD910-C6DB-4CDE-84A6-CDE02E8A9EF8}">
      <dgm:prSet phldrT="[Text]"/>
      <dgm:spPr>
        <a:solidFill>
          <a:srgbClr val="00B05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TECHNOLOGY</a:t>
          </a:r>
          <a:endParaRPr lang="en-US" dirty="0">
            <a:latin typeface="Bookman Old Style" panose="02050604050505020204" pitchFamily="18" charset="0"/>
          </a:endParaRPr>
        </a:p>
      </dgm:t>
    </dgm:pt>
    <dgm:pt modelId="{D351DE72-C2FC-45BA-A4F1-0ABF4BB3BD4F}" type="parTrans" cxnId="{5CA6FB21-9B71-4A1F-89D4-E2ECF3CF6E47}">
      <dgm:prSet/>
      <dgm:spPr/>
      <dgm:t>
        <a:bodyPr/>
        <a:lstStyle/>
        <a:p>
          <a:endParaRPr lang="en-US"/>
        </a:p>
      </dgm:t>
    </dgm:pt>
    <dgm:pt modelId="{FFAA6253-85C7-4E8A-B14E-5079A78B23F6}" type="sibTrans" cxnId="{5CA6FB21-9B71-4A1F-89D4-E2ECF3CF6E47}">
      <dgm:prSet/>
      <dgm:spPr/>
      <dgm:t>
        <a:bodyPr/>
        <a:lstStyle/>
        <a:p>
          <a:endParaRPr lang="en-US"/>
        </a:p>
      </dgm:t>
    </dgm:pt>
    <dgm:pt modelId="{B1F3B948-AEC3-4CD5-AAB8-CC52393C78D5}">
      <dgm:prSet phldrT="[Text]" custT="1"/>
      <dgm:spPr>
        <a:solidFill>
          <a:srgbClr val="92D05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911BA49-BB82-4435-A75B-E3438403BAA4}" type="parTrans" cxnId="{279599EB-E9CA-4342-9F25-A22298122061}">
      <dgm:prSet/>
      <dgm:spPr/>
      <dgm:t>
        <a:bodyPr/>
        <a:lstStyle/>
        <a:p>
          <a:endParaRPr lang="en-US"/>
        </a:p>
      </dgm:t>
    </dgm:pt>
    <dgm:pt modelId="{8D29613E-DF83-4DA5-8A9B-24638584019C}" type="sibTrans" cxnId="{279599EB-E9CA-4342-9F25-A22298122061}">
      <dgm:prSet/>
      <dgm:spPr/>
      <dgm:t>
        <a:bodyPr/>
        <a:lstStyle/>
        <a:p>
          <a:endParaRPr lang="en-US"/>
        </a:p>
      </dgm:t>
    </dgm:pt>
    <dgm:pt modelId="{B3918CFD-42D8-4A3E-A2DF-53F60B1DFC04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7055FE-5081-4FDF-89BA-C9B549858209}" type="parTrans" cxnId="{9E4374D0-A512-450E-8424-C015989CD484}">
      <dgm:prSet/>
      <dgm:spPr/>
      <dgm:t>
        <a:bodyPr/>
        <a:lstStyle/>
        <a:p>
          <a:endParaRPr lang="en-US"/>
        </a:p>
      </dgm:t>
    </dgm:pt>
    <dgm:pt modelId="{1817ADDE-C89D-4B43-8E0D-78F439F58569}" type="sibTrans" cxnId="{9E4374D0-A512-450E-8424-C015989CD484}">
      <dgm:prSet/>
      <dgm:spPr/>
      <dgm:t>
        <a:bodyPr/>
        <a:lstStyle/>
        <a:p>
          <a:endParaRPr lang="en-US"/>
        </a:p>
      </dgm:t>
    </dgm:pt>
    <dgm:pt modelId="{5AFC109C-7834-40E9-8B34-536B21B8808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</dgm:t>
    </dgm:pt>
    <dgm:pt modelId="{7115CC8E-4FC1-460A-91B7-A16C878A684D}" type="parTrans" cxnId="{79477BB1-F640-4CC2-8D62-284D762A4B50}">
      <dgm:prSet/>
      <dgm:spPr/>
      <dgm:t>
        <a:bodyPr/>
        <a:lstStyle/>
        <a:p>
          <a:endParaRPr lang="en-US"/>
        </a:p>
      </dgm:t>
    </dgm:pt>
    <dgm:pt modelId="{1FB7E9A8-6611-4ED5-9BE9-0B0FC375C937}" type="sibTrans" cxnId="{79477BB1-F640-4CC2-8D62-284D762A4B50}">
      <dgm:prSet/>
      <dgm:spPr/>
      <dgm:t>
        <a:bodyPr/>
        <a:lstStyle/>
        <a:p>
          <a:endParaRPr lang="en-US"/>
        </a:p>
      </dgm:t>
    </dgm:pt>
    <dgm:pt modelId="{BFADCCF2-FF39-400F-B3E7-98EFEB12AF6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1CC64C6-EC72-4761-8C62-84CB78DFE8DE}" type="parTrans" cxnId="{3F022959-29D5-4139-AA19-6AFC7A0FCDAE}">
      <dgm:prSet/>
      <dgm:spPr/>
      <dgm:t>
        <a:bodyPr/>
        <a:lstStyle/>
        <a:p>
          <a:endParaRPr lang="en-US"/>
        </a:p>
      </dgm:t>
    </dgm:pt>
    <dgm:pt modelId="{11F46110-EAB9-4B29-A75A-8C45DAD6BB61}" type="sibTrans" cxnId="{3F022959-29D5-4139-AA19-6AFC7A0FCDAE}">
      <dgm:prSet/>
      <dgm:spPr/>
      <dgm:t>
        <a:bodyPr/>
        <a:lstStyle/>
        <a:p>
          <a:endParaRPr lang="en-US"/>
        </a:p>
      </dgm:t>
    </dgm:pt>
    <dgm:pt modelId="{7A9C3B89-0825-4990-A960-C5E2B193B6B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918042-0DC4-486E-B0FD-EB477FB9FC90}" type="parTrans" cxnId="{3BA83329-6928-4C6F-8E13-900A4957A866}">
      <dgm:prSet/>
      <dgm:spPr/>
      <dgm:t>
        <a:bodyPr/>
        <a:lstStyle/>
        <a:p>
          <a:endParaRPr lang="en-US"/>
        </a:p>
      </dgm:t>
    </dgm:pt>
    <dgm:pt modelId="{1D296362-4546-48AC-B231-183AD0C595BA}" type="sibTrans" cxnId="{3BA83329-6928-4C6F-8E13-900A4957A866}">
      <dgm:prSet/>
      <dgm:spPr/>
      <dgm:t>
        <a:bodyPr/>
        <a:lstStyle/>
        <a:p>
          <a:endParaRPr lang="en-US"/>
        </a:p>
      </dgm:t>
    </dgm:pt>
    <dgm:pt modelId="{B6C814D2-DE0B-4D2E-A623-DDF8C155E8F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7968BC-239C-49D5-BC2A-9AC8D1D1565F}" type="parTrans" cxnId="{0AB44FE6-5D24-4AAD-B250-9579EBE1028B}">
      <dgm:prSet/>
      <dgm:spPr/>
      <dgm:t>
        <a:bodyPr/>
        <a:lstStyle/>
        <a:p>
          <a:endParaRPr lang="en-US"/>
        </a:p>
      </dgm:t>
    </dgm:pt>
    <dgm:pt modelId="{6D89CFA5-E4C1-4FB2-9F2C-9332084C21D9}" type="sibTrans" cxnId="{0AB44FE6-5D24-4AAD-B250-9579EBE1028B}">
      <dgm:prSet/>
      <dgm:spPr/>
      <dgm:t>
        <a:bodyPr/>
        <a:lstStyle/>
        <a:p>
          <a:endParaRPr lang="en-US"/>
        </a:p>
      </dgm:t>
    </dgm:pt>
    <dgm:pt modelId="{E9D6F713-15CB-4B45-A76D-D7BB3EE9EC9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6A1B4E-A1BF-4B64-A076-550B86E7957B}" type="parTrans" cxnId="{BF9935A3-5364-4DD9-B47E-9C76F1EA125C}">
      <dgm:prSet/>
      <dgm:spPr/>
      <dgm:t>
        <a:bodyPr/>
        <a:lstStyle/>
        <a:p>
          <a:endParaRPr lang="en-US"/>
        </a:p>
      </dgm:t>
    </dgm:pt>
    <dgm:pt modelId="{B6A717C3-1792-469B-B23E-7A4CBF08E528}" type="sibTrans" cxnId="{BF9935A3-5364-4DD9-B47E-9C76F1EA125C}">
      <dgm:prSet/>
      <dgm:spPr/>
      <dgm:t>
        <a:bodyPr/>
        <a:lstStyle/>
        <a:p>
          <a:endParaRPr lang="en-US"/>
        </a:p>
      </dgm:t>
    </dgm:pt>
    <dgm:pt modelId="{E22407C6-A195-458B-9A28-A5665267301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gm:t>
    </dgm:pt>
    <dgm:pt modelId="{50830195-F53F-42E6-B922-5789340EB8F9}" type="parTrans" cxnId="{BC4B2A29-4B7C-4CB1-A87D-5F9F8018FC2C}">
      <dgm:prSet/>
      <dgm:spPr/>
      <dgm:t>
        <a:bodyPr/>
        <a:lstStyle/>
        <a:p>
          <a:endParaRPr lang="en-US"/>
        </a:p>
      </dgm:t>
    </dgm:pt>
    <dgm:pt modelId="{90FF37C5-6089-4F4C-9678-F3A42C012C98}" type="sibTrans" cxnId="{BC4B2A29-4B7C-4CB1-A87D-5F9F8018FC2C}">
      <dgm:prSet/>
      <dgm:spPr/>
      <dgm:t>
        <a:bodyPr/>
        <a:lstStyle/>
        <a:p>
          <a:endParaRPr lang="en-US"/>
        </a:p>
      </dgm:t>
    </dgm:pt>
    <dgm:pt modelId="{4B7D218F-888D-433E-91F8-2B9D53E0B1FC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C9974C7-0249-4DBF-A638-3960C55C37CA}" type="parTrans" cxnId="{380D6929-981E-44A0-A8FB-7383453C7899}">
      <dgm:prSet/>
      <dgm:spPr/>
      <dgm:t>
        <a:bodyPr/>
        <a:lstStyle/>
        <a:p>
          <a:endParaRPr lang="en-US"/>
        </a:p>
      </dgm:t>
    </dgm:pt>
    <dgm:pt modelId="{3F200BB1-F7F4-4A82-91E8-787B12ADB006}" type="sibTrans" cxnId="{380D6929-981E-44A0-A8FB-7383453C7899}">
      <dgm:prSet/>
      <dgm:spPr/>
      <dgm:t>
        <a:bodyPr/>
        <a:lstStyle/>
        <a:p>
          <a:endParaRPr lang="en-US"/>
        </a:p>
      </dgm:t>
    </dgm:pt>
    <dgm:pt modelId="{88DBAA4A-8334-4DBF-8569-ADF3A3D61E15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DF6BC6-6F32-47ED-AE36-D5A65CF0EAF2}" type="parTrans" cxnId="{775E179D-DF0C-4015-8F4C-2F89E517C1BD}">
      <dgm:prSet/>
      <dgm:spPr/>
      <dgm:t>
        <a:bodyPr/>
        <a:lstStyle/>
        <a:p>
          <a:endParaRPr lang="en-US"/>
        </a:p>
      </dgm:t>
    </dgm:pt>
    <dgm:pt modelId="{503426B8-C59C-4D3D-A797-F52506CCC327}" type="sibTrans" cxnId="{775E179D-DF0C-4015-8F4C-2F89E517C1BD}">
      <dgm:prSet/>
      <dgm:spPr/>
      <dgm:t>
        <a:bodyPr/>
        <a:lstStyle/>
        <a:p>
          <a:endParaRPr lang="en-US"/>
        </a:p>
      </dgm:t>
    </dgm:pt>
    <dgm:pt modelId="{3EDFB301-BEEF-4323-8E92-38E9852F835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2CD7159-3516-4149-9FD6-B10B7CB66E8A}" type="parTrans" cxnId="{45EE437F-2856-4B02-94F1-ACA0B1B630B7}">
      <dgm:prSet/>
      <dgm:spPr/>
      <dgm:t>
        <a:bodyPr/>
        <a:lstStyle/>
        <a:p>
          <a:endParaRPr lang="en-US"/>
        </a:p>
      </dgm:t>
    </dgm:pt>
    <dgm:pt modelId="{2370CD2B-FB4F-468D-8860-31ED8E4F014E}" type="sibTrans" cxnId="{45EE437F-2856-4B02-94F1-ACA0B1B630B7}">
      <dgm:prSet/>
      <dgm:spPr/>
      <dgm:t>
        <a:bodyPr/>
        <a:lstStyle/>
        <a:p>
          <a:endParaRPr lang="en-US"/>
        </a:p>
      </dgm:t>
    </dgm:pt>
    <dgm:pt modelId="{81DE2517-C579-4BDF-AAC3-51830B92122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EC38CE-D5A8-403A-8155-38C8E1ED5B8C}" type="parTrans" cxnId="{98B38F36-61F6-44E1-B0F8-648C9012F4CC}">
      <dgm:prSet/>
      <dgm:spPr/>
      <dgm:t>
        <a:bodyPr/>
        <a:lstStyle/>
        <a:p>
          <a:endParaRPr lang="en-US"/>
        </a:p>
      </dgm:t>
    </dgm:pt>
    <dgm:pt modelId="{DAF721B6-6163-42E8-972B-D0345F8E2312}" type="sibTrans" cxnId="{98B38F36-61F6-44E1-B0F8-648C9012F4CC}">
      <dgm:prSet/>
      <dgm:spPr/>
      <dgm:t>
        <a:bodyPr/>
        <a:lstStyle/>
        <a:p>
          <a:endParaRPr lang="en-US"/>
        </a:p>
      </dgm:t>
    </dgm:pt>
    <dgm:pt modelId="{2F0338AF-D0F7-4B91-95F8-5BBE5D4F05A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D43BEF-6E5F-4045-AF50-6074B49B69CC}" type="parTrans" cxnId="{5178A45F-304F-4BB0-AB71-E6133CFF175C}">
      <dgm:prSet/>
      <dgm:spPr/>
      <dgm:t>
        <a:bodyPr/>
        <a:lstStyle/>
        <a:p>
          <a:endParaRPr lang="en-US"/>
        </a:p>
      </dgm:t>
    </dgm:pt>
    <dgm:pt modelId="{AA54983F-3485-4ACC-9F42-43A2B106304C}" type="sibTrans" cxnId="{5178A45F-304F-4BB0-AB71-E6133CFF175C}">
      <dgm:prSet/>
      <dgm:spPr/>
      <dgm:t>
        <a:bodyPr/>
        <a:lstStyle/>
        <a:p>
          <a:endParaRPr lang="en-US"/>
        </a:p>
      </dgm:t>
    </dgm:pt>
    <dgm:pt modelId="{55838745-10EF-40A3-9FBA-D41AABD499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1E3AD0-48C4-4920-9811-E15D5E78DC15}" type="parTrans" cxnId="{52F5B7F3-51CD-469F-9E89-DCB52EF72612}">
      <dgm:prSet/>
      <dgm:spPr/>
      <dgm:t>
        <a:bodyPr/>
        <a:lstStyle/>
        <a:p>
          <a:endParaRPr lang="en-US"/>
        </a:p>
      </dgm:t>
    </dgm:pt>
    <dgm:pt modelId="{2B7DA433-94D9-4193-9DD3-D57A383FEEDF}" type="sibTrans" cxnId="{52F5B7F3-51CD-469F-9E89-DCB52EF72612}">
      <dgm:prSet/>
      <dgm:spPr/>
      <dgm:t>
        <a:bodyPr/>
        <a:lstStyle/>
        <a:p>
          <a:endParaRPr lang="en-US"/>
        </a:p>
      </dgm:t>
    </dgm:pt>
    <dgm:pt modelId="{6AAC65D6-4FD5-4BA1-BBEB-B790D9A01EC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gm:t>
    </dgm:pt>
    <dgm:pt modelId="{163AD7A5-271C-4AE1-A10E-EE55E641D656}" type="parTrans" cxnId="{C023F286-D08B-4B93-BAE0-D3E166E9211B}">
      <dgm:prSet/>
      <dgm:spPr/>
      <dgm:t>
        <a:bodyPr/>
        <a:lstStyle/>
        <a:p>
          <a:endParaRPr lang="en-US"/>
        </a:p>
      </dgm:t>
    </dgm:pt>
    <dgm:pt modelId="{BC4B03F9-90ED-4B74-9A13-D731E646E499}" type="sibTrans" cxnId="{C023F286-D08B-4B93-BAE0-D3E166E9211B}">
      <dgm:prSet/>
      <dgm:spPr/>
      <dgm:t>
        <a:bodyPr/>
        <a:lstStyle/>
        <a:p>
          <a:endParaRPr lang="en-US"/>
        </a:p>
      </dgm:t>
    </dgm:pt>
    <dgm:pt modelId="{145F20EC-D85A-4899-8690-8200322E45F0}" type="pres">
      <dgm:prSet presAssocID="{3BDD52EB-DDF1-4F02-8854-2E58D2536744}" presName="Name0" presStyleCnt="0">
        <dgm:presLayoutVars>
          <dgm:dir/>
          <dgm:animLvl val="lvl"/>
          <dgm:resizeHandles/>
        </dgm:presLayoutVars>
      </dgm:prSet>
      <dgm:spPr/>
    </dgm:pt>
    <dgm:pt modelId="{37B60544-FF1B-43CB-8EB8-17425ECB7002}" type="pres">
      <dgm:prSet presAssocID="{307CF64E-2C1F-4311-B7B8-9877149FA03F}" presName="linNode" presStyleCnt="0"/>
      <dgm:spPr/>
    </dgm:pt>
    <dgm:pt modelId="{7CAA984A-28AB-4EF9-B687-5AE01CA440D6}" type="pres">
      <dgm:prSet presAssocID="{307CF64E-2C1F-4311-B7B8-9877149FA03F}" presName="parentShp" presStyleLbl="node1" presStyleIdx="0" presStyleCnt="2">
        <dgm:presLayoutVars>
          <dgm:bulletEnabled val="1"/>
        </dgm:presLayoutVars>
      </dgm:prSet>
      <dgm:spPr/>
    </dgm:pt>
    <dgm:pt modelId="{D8BF2ECE-6A8A-467A-9980-CF11D62D2629}" type="pres">
      <dgm:prSet presAssocID="{307CF64E-2C1F-4311-B7B8-9877149FA03F}" presName="childShp" presStyleLbl="bgAccFollowNode1" presStyleIdx="0" presStyleCnt="2">
        <dgm:presLayoutVars>
          <dgm:bulletEnabled val="1"/>
        </dgm:presLayoutVars>
      </dgm:prSet>
      <dgm:spPr/>
    </dgm:pt>
    <dgm:pt modelId="{26E1A4ED-685E-4BAE-8754-70FE9DFBD1EA}" type="pres">
      <dgm:prSet presAssocID="{EDE0A741-82F8-4DB3-8211-6CD8CB871AD6}" presName="spacing" presStyleCnt="0"/>
      <dgm:spPr/>
    </dgm:pt>
    <dgm:pt modelId="{F4246494-A1A1-40AA-B682-534F4063620B}" type="pres">
      <dgm:prSet presAssocID="{C81FD910-C6DB-4CDE-84A6-CDE02E8A9EF8}" presName="linNode" presStyleCnt="0"/>
      <dgm:spPr/>
    </dgm:pt>
    <dgm:pt modelId="{29E72EFE-8A42-4E33-8BF3-5DAF20A825F1}" type="pres">
      <dgm:prSet presAssocID="{C81FD910-C6DB-4CDE-84A6-CDE02E8A9EF8}" presName="parentShp" presStyleLbl="node1" presStyleIdx="1" presStyleCnt="2">
        <dgm:presLayoutVars>
          <dgm:bulletEnabled val="1"/>
        </dgm:presLayoutVars>
      </dgm:prSet>
      <dgm:spPr/>
    </dgm:pt>
    <dgm:pt modelId="{5EE3DBB4-4FD8-420F-BB3C-3475EAFAAB39}" type="pres">
      <dgm:prSet presAssocID="{C81FD910-C6DB-4CDE-84A6-CDE02E8A9EF8}" presName="childShp" presStyleLbl="bgAccFollowNode1" presStyleIdx="1" presStyleCnt="2" custLinFactNeighborX="575" custLinFactNeighborY="-1612">
        <dgm:presLayoutVars>
          <dgm:bulletEnabled val="1"/>
        </dgm:presLayoutVars>
      </dgm:prSet>
      <dgm:spPr/>
    </dgm:pt>
  </dgm:ptLst>
  <dgm:cxnLst>
    <dgm:cxn modelId="{C93E6100-952E-4056-8A82-0190D21D9416}" type="presOf" srcId="{55838745-10EF-40A3-9FBA-D41AABD49908}" destId="{5EE3DBB4-4FD8-420F-BB3C-3475EAFAAB39}" srcOrd="0" destOrd="6" presId="urn:microsoft.com/office/officeart/2005/8/layout/vList6"/>
    <dgm:cxn modelId="{7582530E-5711-4AA9-BA5E-9CD1B5FF851E}" type="presOf" srcId="{E9D6F713-15CB-4B45-A76D-D7BB3EE9EC97}" destId="{D8BF2ECE-6A8A-467A-9980-CF11D62D2629}" srcOrd="0" destOrd="6" presId="urn:microsoft.com/office/officeart/2005/8/layout/vList6"/>
    <dgm:cxn modelId="{5CA6FB21-9B71-4A1F-89D4-E2ECF3CF6E47}" srcId="{3BDD52EB-DDF1-4F02-8854-2E58D2536744}" destId="{C81FD910-C6DB-4CDE-84A6-CDE02E8A9EF8}" srcOrd="1" destOrd="0" parTransId="{D351DE72-C2FC-45BA-A4F1-0ABF4BB3BD4F}" sibTransId="{FFAA6253-85C7-4E8A-B14E-5079A78B23F6}"/>
    <dgm:cxn modelId="{BC4B2A29-4B7C-4CB1-A87D-5F9F8018FC2C}" srcId="{307CF64E-2C1F-4311-B7B8-9877149FA03F}" destId="{E22407C6-A195-458B-9A28-A5665267301D}" srcOrd="7" destOrd="0" parTransId="{50830195-F53F-42E6-B922-5789340EB8F9}" sibTransId="{90FF37C5-6089-4F4C-9678-F3A42C012C98}"/>
    <dgm:cxn modelId="{3BA83329-6928-4C6F-8E13-900A4957A866}" srcId="{307CF64E-2C1F-4311-B7B8-9877149FA03F}" destId="{7A9C3B89-0825-4990-A960-C5E2B193B6B8}" srcOrd="4" destOrd="0" parTransId="{DE918042-0DC4-486E-B0FD-EB477FB9FC90}" sibTransId="{1D296362-4546-48AC-B231-183AD0C595BA}"/>
    <dgm:cxn modelId="{380D6929-981E-44A0-A8FB-7383453C7899}" srcId="{C81FD910-C6DB-4CDE-84A6-CDE02E8A9EF8}" destId="{4B7D218F-888D-433E-91F8-2B9D53E0B1FC}" srcOrd="1" destOrd="0" parTransId="{AC9974C7-0249-4DBF-A638-3960C55C37CA}" sibTransId="{3F200BB1-F7F4-4A82-91E8-787B12ADB006}"/>
    <dgm:cxn modelId="{A9B4362E-EBEA-4FFF-B87B-021B08E6EA53}" type="presOf" srcId="{307CF64E-2C1F-4311-B7B8-9877149FA03F}" destId="{7CAA984A-28AB-4EF9-B687-5AE01CA440D6}" srcOrd="0" destOrd="0" presId="urn:microsoft.com/office/officeart/2005/8/layout/vList6"/>
    <dgm:cxn modelId="{1C599E30-8526-4E42-9784-157E19E5BF10}" type="presOf" srcId="{2F0338AF-D0F7-4B91-95F8-5BBE5D4F05A1}" destId="{5EE3DBB4-4FD8-420F-BB3C-3475EAFAAB39}" srcOrd="0" destOrd="5" presId="urn:microsoft.com/office/officeart/2005/8/layout/vList6"/>
    <dgm:cxn modelId="{98B38F36-61F6-44E1-B0F8-648C9012F4CC}" srcId="{C81FD910-C6DB-4CDE-84A6-CDE02E8A9EF8}" destId="{81DE2517-C579-4BDF-AAC3-51830B921221}" srcOrd="4" destOrd="0" parTransId="{2DEC38CE-D5A8-403A-8155-38C8E1ED5B8C}" sibTransId="{DAF721B6-6163-42E8-972B-D0345F8E2312}"/>
    <dgm:cxn modelId="{7A8EEB3C-8333-4576-80AD-E65400262FB9}" type="presOf" srcId="{6AAC65D6-4FD5-4BA1-BBEB-B790D9A01EC6}" destId="{5EE3DBB4-4FD8-420F-BB3C-3475EAFAAB39}" srcOrd="0" destOrd="7" presId="urn:microsoft.com/office/officeart/2005/8/layout/vList6"/>
    <dgm:cxn modelId="{73D99B40-E3E6-457B-A159-DC8F763B5688}" type="presOf" srcId="{7A9C3B89-0825-4990-A960-C5E2B193B6B8}" destId="{D8BF2ECE-6A8A-467A-9980-CF11D62D2629}" srcOrd="0" destOrd="4" presId="urn:microsoft.com/office/officeart/2005/8/layout/vList6"/>
    <dgm:cxn modelId="{5178A45F-304F-4BB0-AB71-E6133CFF175C}" srcId="{C81FD910-C6DB-4CDE-84A6-CDE02E8A9EF8}" destId="{2F0338AF-D0F7-4B91-95F8-5BBE5D4F05A1}" srcOrd="5" destOrd="0" parTransId="{3DD43BEF-6E5F-4045-AF50-6074B49B69CC}" sibTransId="{AA54983F-3485-4ACC-9F42-43A2B106304C}"/>
    <dgm:cxn modelId="{B45F0443-FBF7-4240-8320-1DA0D8BCB91A}" type="presOf" srcId="{BFADCCF2-FF39-400F-B3E7-98EFEB12AF66}" destId="{D8BF2ECE-6A8A-467A-9980-CF11D62D2629}" srcOrd="0" destOrd="3" presId="urn:microsoft.com/office/officeart/2005/8/layout/vList6"/>
    <dgm:cxn modelId="{FAFE6564-EE13-479B-8A01-D7CADC340460}" type="presOf" srcId="{E22407C6-A195-458B-9A28-A5665267301D}" destId="{D8BF2ECE-6A8A-467A-9980-CF11D62D2629}" srcOrd="0" destOrd="7" presId="urn:microsoft.com/office/officeart/2005/8/layout/vList6"/>
    <dgm:cxn modelId="{490D4166-2F9A-4D7B-984B-114483E47AED}" type="presOf" srcId="{3BDD52EB-DDF1-4F02-8854-2E58D2536744}" destId="{145F20EC-D85A-4899-8690-8200322E45F0}" srcOrd="0" destOrd="0" presId="urn:microsoft.com/office/officeart/2005/8/layout/vList6"/>
    <dgm:cxn modelId="{1E6C4B69-E4F2-4D1C-9840-B9F0443F4A0B}" type="presOf" srcId="{4B7D218F-888D-433E-91F8-2B9D53E0B1FC}" destId="{5EE3DBB4-4FD8-420F-BB3C-3475EAFAAB39}" srcOrd="0" destOrd="1" presId="urn:microsoft.com/office/officeart/2005/8/layout/vList6"/>
    <dgm:cxn modelId="{1BB5996D-78B3-4880-A82E-2112C9D2DAB0}" srcId="{307CF64E-2C1F-4311-B7B8-9877149FA03F}" destId="{7E2B200B-B63F-4C61-BAD4-045C63FA369D}" srcOrd="0" destOrd="0" parTransId="{1B4C7124-93D1-49C0-9D3D-675BFBE01FE3}" sibTransId="{3D47BD02-6403-4FA8-99F4-10CA964AEAF3}"/>
    <dgm:cxn modelId="{DCAAB073-F02D-4716-97CB-41987DC1C21C}" type="presOf" srcId="{B3918CFD-42D8-4A3E-A2DF-53F60B1DFC04}" destId="{D8BF2ECE-6A8A-467A-9980-CF11D62D2629}" srcOrd="0" destOrd="1" presId="urn:microsoft.com/office/officeart/2005/8/layout/vList6"/>
    <dgm:cxn modelId="{3F022959-29D5-4139-AA19-6AFC7A0FCDAE}" srcId="{307CF64E-2C1F-4311-B7B8-9877149FA03F}" destId="{BFADCCF2-FF39-400F-B3E7-98EFEB12AF66}" srcOrd="3" destOrd="0" parTransId="{B1CC64C6-EC72-4761-8C62-84CB78DFE8DE}" sibTransId="{11F46110-EAB9-4B29-A75A-8C45DAD6BB61}"/>
    <dgm:cxn modelId="{4011AE59-E1BC-408D-914D-4D4E9E91A34F}" type="presOf" srcId="{3EDFB301-BEEF-4323-8E92-38E9852F8352}" destId="{5EE3DBB4-4FD8-420F-BB3C-3475EAFAAB39}" srcOrd="0" destOrd="3" presId="urn:microsoft.com/office/officeart/2005/8/layout/vList6"/>
    <dgm:cxn modelId="{45EE437F-2856-4B02-94F1-ACA0B1B630B7}" srcId="{C81FD910-C6DB-4CDE-84A6-CDE02E8A9EF8}" destId="{3EDFB301-BEEF-4323-8E92-38E9852F8352}" srcOrd="3" destOrd="0" parTransId="{02CD7159-3516-4149-9FD6-B10B7CB66E8A}" sibTransId="{2370CD2B-FB4F-468D-8860-31ED8E4F014E}"/>
    <dgm:cxn modelId="{C023F286-D08B-4B93-BAE0-D3E166E9211B}" srcId="{C81FD910-C6DB-4CDE-84A6-CDE02E8A9EF8}" destId="{6AAC65D6-4FD5-4BA1-BBEB-B790D9A01EC6}" srcOrd="7" destOrd="0" parTransId="{163AD7A5-271C-4AE1-A10E-EE55E641D656}" sibTransId="{BC4B03F9-90ED-4B74-9A13-D731E646E499}"/>
    <dgm:cxn modelId="{775E179D-DF0C-4015-8F4C-2F89E517C1BD}" srcId="{C81FD910-C6DB-4CDE-84A6-CDE02E8A9EF8}" destId="{88DBAA4A-8334-4DBF-8569-ADF3A3D61E15}" srcOrd="2" destOrd="0" parTransId="{13DF6BC6-6F32-47ED-AE36-D5A65CF0EAF2}" sibTransId="{503426B8-C59C-4D3D-A797-F52506CCC327}"/>
    <dgm:cxn modelId="{BF9935A3-5364-4DD9-B47E-9C76F1EA125C}" srcId="{307CF64E-2C1F-4311-B7B8-9877149FA03F}" destId="{E9D6F713-15CB-4B45-A76D-D7BB3EE9EC97}" srcOrd="6" destOrd="0" parTransId="{F26A1B4E-A1BF-4B64-A076-550B86E7957B}" sibTransId="{B6A717C3-1792-469B-B23E-7A4CBF08E528}"/>
    <dgm:cxn modelId="{3C1ACFAA-1F02-4F17-A3FE-B08640C2FB93}" type="presOf" srcId="{81DE2517-C579-4BDF-AAC3-51830B921221}" destId="{5EE3DBB4-4FD8-420F-BB3C-3475EAFAAB39}" srcOrd="0" destOrd="4" presId="urn:microsoft.com/office/officeart/2005/8/layout/vList6"/>
    <dgm:cxn modelId="{D5C563B0-C163-4B55-A687-9817EA3CF5BA}" type="presOf" srcId="{B1F3B948-AEC3-4CD5-AAB8-CC52393C78D5}" destId="{5EE3DBB4-4FD8-420F-BB3C-3475EAFAAB39}" srcOrd="0" destOrd="0" presId="urn:microsoft.com/office/officeart/2005/8/layout/vList6"/>
    <dgm:cxn modelId="{79477BB1-F640-4CC2-8D62-284D762A4B50}" srcId="{307CF64E-2C1F-4311-B7B8-9877149FA03F}" destId="{5AFC109C-7834-40E9-8B34-536B21B88086}" srcOrd="2" destOrd="0" parTransId="{7115CC8E-4FC1-460A-91B7-A16C878A684D}" sibTransId="{1FB7E9A8-6611-4ED5-9BE9-0B0FC375C937}"/>
    <dgm:cxn modelId="{AD49DFB3-7195-4951-BF25-E948A09FA178}" type="presOf" srcId="{7E2B200B-B63F-4C61-BAD4-045C63FA369D}" destId="{D8BF2ECE-6A8A-467A-9980-CF11D62D2629}" srcOrd="0" destOrd="0" presId="urn:microsoft.com/office/officeart/2005/8/layout/vList6"/>
    <dgm:cxn modelId="{D7BF35B4-A61D-4E30-9B4A-B351B301B5D6}" srcId="{3BDD52EB-DDF1-4F02-8854-2E58D2536744}" destId="{307CF64E-2C1F-4311-B7B8-9877149FA03F}" srcOrd="0" destOrd="0" parTransId="{21B42470-B60C-44AA-84BF-F5A67ABAA6D7}" sibTransId="{EDE0A741-82F8-4DB3-8211-6CD8CB871AD6}"/>
    <dgm:cxn modelId="{9E4374D0-A512-450E-8424-C015989CD484}" srcId="{307CF64E-2C1F-4311-B7B8-9877149FA03F}" destId="{B3918CFD-42D8-4A3E-A2DF-53F60B1DFC04}" srcOrd="1" destOrd="0" parTransId="{D67055FE-5081-4FDF-89BA-C9B549858209}" sibTransId="{1817ADDE-C89D-4B43-8E0D-78F439F58569}"/>
    <dgm:cxn modelId="{1C42F4D6-9FF1-4409-98F3-6CA5CDB29D5A}" type="presOf" srcId="{C81FD910-C6DB-4CDE-84A6-CDE02E8A9EF8}" destId="{29E72EFE-8A42-4E33-8BF3-5DAF20A825F1}" srcOrd="0" destOrd="0" presId="urn:microsoft.com/office/officeart/2005/8/layout/vList6"/>
    <dgm:cxn modelId="{0AB44FE6-5D24-4AAD-B250-9579EBE1028B}" srcId="{307CF64E-2C1F-4311-B7B8-9877149FA03F}" destId="{B6C814D2-DE0B-4D2E-A623-DDF8C155E8F2}" srcOrd="5" destOrd="0" parTransId="{007968BC-239C-49D5-BC2A-9AC8D1D1565F}" sibTransId="{6D89CFA5-E4C1-4FB2-9F2C-9332084C21D9}"/>
    <dgm:cxn modelId="{279599EB-E9CA-4342-9F25-A22298122061}" srcId="{C81FD910-C6DB-4CDE-84A6-CDE02E8A9EF8}" destId="{B1F3B948-AEC3-4CD5-AAB8-CC52393C78D5}" srcOrd="0" destOrd="0" parTransId="{D911BA49-BB82-4435-A75B-E3438403BAA4}" sibTransId="{8D29613E-DF83-4DA5-8A9B-24638584019C}"/>
    <dgm:cxn modelId="{CDC415ED-32FE-4DFA-ADE6-2BE01FEAF0A3}" type="presOf" srcId="{88DBAA4A-8334-4DBF-8569-ADF3A3D61E15}" destId="{5EE3DBB4-4FD8-420F-BB3C-3475EAFAAB39}" srcOrd="0" destOrd="2" presId="urn:microsoft.com/office/officeart/2005/8/layout/vList6"/>
    <dgm:cxn modelId="{E1C7BDF0-47CA-4669-B479-DE8A7F5CD63C}" type="presOf" srcId="{5AFC109C-7834-40E9-8B34-536B21B88086}" destId="{D8BF2ECE-6A8A-467A-9980-CF11D62D2629}" srcOrd="0" destOrd="2" presId="urn:microsoft.com/office/officeart/2005/8/layout/vList6"/>
    <dgm:cxn modelId="{52F5B7F3-51CD-469F-9E89-DCB52EF72612}" srcId="{C81FD910-C6DB-4CDE-84A6-CDE02E8A9EF8}" destId="{55838745-10EF-40A3-9FBA-D41AABD49908}" srcOrd="6" destOrd="0" parTransId="{A81E3AD0-48C4-4920-9811-E15D5E78DC15}" sibTransId="{2B7DA433-94D9-4193-9DD3-D57A383FEEDF}"/>
    <dgm:cxn modelId="{E931E3F3-91C8-4650-8260-9E6776E0FC5A}" type="presOf" srcId="{B6C814D2-DE0B-4D2E-A623-DDF8C155E8F2}" destId="{D8BF2ECE-6A8A-467A-9980-CF11D62D2629}" srcOrd="0" destOrd="5" presId="urn:microsoft.com/office/officeart/2005/8/layout/vList6"/>
    <dgm:cxn modelId="{05C5B786-877B-4643-A888-35B69A093A16}" type="presParOf" srcId="{145F20EC-D85A-4899-8690-8200322E45F0}" destId="{37B60544-FF1B-43CB-8EB8-17425ECB7002}" srcOrd="0" destOrd="0" presId="urn:microsoft.com/office/officeart/2005/8/layout/vList6"/>
    <dgm:cxn modelId="{FED84007-3EB8-4027-90A8-EEE977CC5AAE}" type="presParOf" srcId="{37B60544-FF1B-43CB-8EB8-17425ECB7002}" destId="{7CAA984A-28AB-4EF9-B687-5AE01CA440D6}" srcOrd="0" destOrd="0" presId="urn:microsoft.com/office/officeart/2005/8/layout/vList6"/>
    <dgm:cxn modelId="{F7934E1B-7D45-423C-98F6-EC35F2400A75}" type="presParOf" srcId="{37B60544-FF1B-43CB-8EB8-17425ECB7002}" destId="{D8BF2ECE-6A8A-467A-9980-CF11D62D2629}" srcOrd="1" destOrd="0" presId="urn:microsoft.com/office/officeart/2005/8/layout/vList6"/>
    <dgm:cxn modelId="{9EBB7E2A-A9E8-4BB4-81CD-E6CF4B95EBDF}" type="presParOf" srcId="{145F20EC-D85A-4899-8690-8200322E45F0}" destId="{26E1A4ED-685E-4BAE-8754-70FE9DFBD1EA}" srcOrd="1" destOrd="0" presId="urn:microsoft.com/office/officeart/2005/8/layout/vList6"/>
    <dgm:cxn modelId="{96EF4926-1F58-41D5-88AE-A5EF0173B26F}" type="presParOf" srcId="{145F20EC-D85A-4899-8690-8200322E45F0}" destId="{F4246494-A1A1-40AA-B682-534F4063620B}" srcOrd="2" destOrd="0" presId="urn:microsoft.com/office/officeart/2005/8/layout/vList6"/>
    <dgm:cxn modelId="{B3641AC2-6C7D-480A-AC25-F25615202CF2}" type="presParOf" srcId="{F4246494-A1A1-40AA-B682-534F4063620B}" destId="{29E72EFE-8A42-4E33-8BF3-5DAF20A825F1}" srcOrd="0" destOrd="0" presId="urn:microsoft.com/office/officeart/2005/8/layout/vList6"/>
    <dgm:cxn modelId="{81A2008A-DADA-4527-8A09-53E773FC26AF}" type="presParOf" srcId="{F4246494-A1A1-40AA-B682-534F4063620B}" destId="{5EE3DBB4-4FD8-420F-BB3C-3475EAFAAB3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B773DD-F637-46A3-9C36-1CD4F319175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42DCE-CD9C-449C-B9B6-02FE9A3A3297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Le Cong </a:t>
          </a:r>
          <a:r>
            <a:rPr lang="en-US" sz="2000" b="1" dirty="0" err="1">
              <a:solidFill>
                <a:srgbClr val="FFFF00"/>
              </a:solidFill>
            </a:rPr>
            <a:t>Dat</a:t>
          </a:r>
          <a:endParaRPr lang="en-US" sz="2000" b="1" dirty="0">
            <a:solidFill>
              <a:srgbClr val="FFFF00"/>
            </a:solidFill>
          </a:endParaRPr>
        </a:p>
      </dgm:t>
    </dgm:pt>
    <dgm:pt modelId="{7F7E0056-9104-4135-976D-B9EF02675E1D}" type="parTrans" cxnId="{6A8F276F-CC51-49C1-A715-B3623880E609}">
      <dgm:prSet/>
      <dgm:spPr/>
      <dgm:t>
        <a:bodyPr/>
        <a:lstStyle/>
        <a:p>
          <a:endParaRPr lang="en-US"/>
        </a:p>
      </dgm:t>
    </dgm:pt>
    <dgm:pt modelId="{37360714-99D7-4949-8C1B-0C9A588505A2}" type="sibTrans" cxnId="{6A8F276F-CC51-49C1-A715-B3623880E609}">
      <dgm:prSet/>
      <dgm:spPr/>
      <dgm:t>
        <a:bodyPr/>
        <a:lstStyle/>
        <a:p>
          <a:endParaRPr lang="en-US"/>
        </a:p>
      </dgm:t>
    </dgm:pt>
    <dgm:pt modelId="{98878AF4-F098-4E98-ADA3-D62D5B048FBB}">
      <dgm:prSet phldrT="[Text]" custT="1"/>
      <dgm:spPr/>
      <dgm:t>
        <a:bodyPr/>
        <a:lstStyle/>
        <a:p>
          <a:r>
            <a:rPr lang="en-US" sz="2000" dirty="0"/>
            <a:t>Login Mobile</a:t>
          </a:r>
          <a:endParaRPr lang="en-US" sz="2500" dirty="0"/>
        </a:p>
      </dgm:t>
    </dgm:pt>
    <dgm:pt modelId="{B026BA13-8885-4E9F-880F-9876E2C94F58}" type="parTrans" cxnId="{D34F5D7A-89F5-4F28-B0B5-1560D08DB6B0}">
      <dgm:prSet/>
      <dgm:spPr/>
      <dgm:t>
        <a:bodyPr/>
        <a:lstStyle/>
        <a:p>
          <a:endParaRPr lang="en-US"/>
        </a:p>
      </dgm:t>
    </dgm:pt>
    <dgm:pt modelId="{7BBE4665-FF49-40B7-825D-21360861288A}" type="sibTrans" cxnId="{D34F5D7A-89F5-4F28-B0B5-1560D08DB6B0}">
      <dgm:prSet/>
      <dgm:spPr/>
      <dgm:t>
        <a:bodyPr/>
        <a:lstStyle/>
        <a:p>
          <a:endParaRPr lang="en-US"/>
        </a:p>
      </dgm:t>
    </dgm:pt>
    <dgm:pt modelId="{C7FFFD55-5032-41F0-99FC-422E4F9F28E1}">
      <dgm:prSet phldrT="[Text]" custT="1"/>
      <dgm:spPr/>
      <dgm:t>
        <a:bodyPr/>
        <a:lstStyle/>
        <a:p>
          <a:r>
            <a:rPr lang="en-US" sz="2000" dirty="0"/>
            <a:t>Pet Dating</a:t>
          </a:r>
        </a:p>
      </dgm:t>
    </dgm:pt>
    <dgm:pt modelId="{7D7E2963-6D3B-485F-942B-46DDBC4DF2A0}" type="parTrans" cxnId="{C9809C9B-36D0-42ED-A3C4-382AC719174A}">
      <dgm:prSet/>
      <dgm:spPr/>
      <dgm:t>
        <a:bodyPr/>
        <a:lstStyle/>
        <a:p>
          <a:endParaRPr lang="en-US"/>
        </a:p>
      </dgm:t>
    </dgm:pt>
    <dgm:pt modelId="{3A259743-F7D8-439E-AF19-C958C8C6C71C}" type="sibTrans" cxnId="{C9809C9B-36D0-42ED-A3C4-382AC719174A}">
      <dgm:prSet/>
      <dgm:spPr/>
      <dgm:t>
        <a:bodyPr/>
        <a:lstStyle/>
        <a:p>
          <a:endParaRPr lang="en-US"/>
        </a:p>
      </dgm:t>
    </dgm:pt>
    <dgm:pt modelId="{95C8B505-5907-43E6-B0C6-EC59E8320D48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</a:t>
          </a:r>
          <a:r>
            <a:rPr lang="en-US" sz="2000" b="1" dirty="0" err="1">
              <a:solidFill>
                <a:srgbClr val="FFFF00"/>
              </a:solidFill>
            </a:rPr>
            <a:t>Thi</a:t>
          </a:r>
          <a:r>
            <a:rPr lang="en-US" sz="2000" b="1" dirty="0">
              <a:solidFill>
                <a:srgbClr val="FFFF00"/>
              </a:solidFill>
            </a:rPr>
            <a:t> Tuyet </a:t>
          </a:r>
          <a:r>
            <a:rPr lang="en-US" sz="2000" b="1" dirty="0" err="1">
              <a:solidFill>
                <a:srgbClr val="FFFF00"/>
              </a:solidFill>
            </a:rPr>
            <a:t>Duyen</a:t>
          </a:r>
          <a:endParaRPr lang="en-US" sz="2000" b="1" dirty="0">
            <a:solidFill>
              <a:srgbClr val="FFFF00"/>
            </a:solidFill>
          </a:endParaRPr>
        </a:p>
      </dgm:t>
    </dgm:pt>
    <dgm:pt modelId="{EA451699-2C54-4412-9F47-9E74267E013F}" type="parTrans" cxnId="{52F9E832-097A-4A38-9408-09A90A9D2CFE}">
      <dgm:prSet/>
      <dgm:spPr/>
      <dgm:t>
        <a:bodyPr/>
        <a:lstStyle/>
        <a:p>
          <a:endParaRPr lang="en-US"/>
        </a:p>
      </dgm:t>
    </dgm:pt>
    <dgm:pt modelId="{1E84FB2B-109F-4BAE-AB36-FE679BA16D52}" type="sibTrans" cxnId="{52F9E832-097A-4A38-9408-09A90A9D2CFE}">
      <dgm:prSet/>
      <dgm:spPr/>
      <dgm:t>
        <a:bodyPr/>
        <a:lstStyle/>
        <a:p>
          <a:endParaRPr lang="en-US"/>
        </a:p>
      </dgm:t>
    </dgm:pt>
    <dgm:pt modelId="{700E593B-D277-4F5B-866A-4AE715D72898}">
      <dgm:prSet phldrT="[Text]"/>
      <dgm:spPr/>
      <dgm:t>
        <a:bodyPr/>
        <a:lstStyle/>
        <a:p>
          <a:r>
            <a:rPr lang="en-US" sz="2000" dirty="0"/>
            <a:t>Category</a:t>
          </a:r>
        </a:p>
      </dgm:t>
    </dgm:pt>
    <dgm:pt modelId="{633C562B-4A04-403C-AAF1-2BD70A0844C6}" type="parTrans" cxnId="{954468FE-6EF1-4EB4-8B58-9D5EF0BF0895}">
      <dgm:prSet/>
      <dgm:spPr/>
      <dgm:t>
        <a:bodyPr/>
        <a:lstStyle/>
        <a:p>
          <a:endParaRPr lang="en-US"/>
        </a:p>
      </dgm:t>
    </dgm:pt>
    <dgm:pt modelId="{074D07E0-CB48-4E47-9882-D2C3D28C1C7E}" type="sibTrans" cxnId="{954468FE-6EF1-4EB4-8B58-9D5EF0BF0895}">
      <dgm:prSet/>
      <dgm:spPr/>
      <dgm:t>
        <a:bodyPr/>
        <a:lstStyle/>
        <a:p>
          <a:endParaRPr lang="en-US"/>
        </a:p>
      </dgm:t>
    </dgm:pt>
    <dgm:pt modelId="{E0C5AB58-ED49-4DD2-AB90-7E19422D69E1}">
      <dgm:prSet phldrT="[Text]"/>
      <dgm:spPr/>
      <dgm:t>
        <a:bodyPr/>
        <a:lstStyle/>
        <a:p>
          <a:r>
            <a:rPr lang="en-US" sz="2000" dirty="0"/>
            <a:t>Shop</a:t>
          </a:r>
        </a:p>
      </dgm:t>
    </dgm:pt>
    <dgm:pt modelId="{2ED30D6F-DA56-4D12-8698-98F6B9556579}" type="parTrans" cxnId="{4D75187D-0BF7-4D49-AF21-2B22462E791B}">
      <dgm:prSet/>
      <dgm:spPr/>
      <dgm:t>
        <a:bodyPr/>
        <a:lstStyle/>
        <a:p>
          <a:endParaRPr lang="en-US"/>
        </a:p>
      </dgm:t>
    </dgm:pt>
    <dgm:pt modelId="{C106438D-D7B4-4A2B-8D8F-D7B842703D43}" type="sibTrans" cxnId="{4D75187D-0BF7-4D49-AF21-2B22462E791B}">
      <dgm:prSet/>
      <dgm:spPr/>
      <dgm:t>
        <a:bodyPr/>
        <a:lstStyle/>
        <a:p>
          <a:endParaRPr lang="en-US"/>
        </a:p>
      </dgm:t>
    </dgm:pt>
    <dgm:pt modelId="{0CF01F83-C136-4624-A7F6-7F88068733B3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Tan </a:t>
          </a:r>
          <a:r>
            <a:rPr lang="en-US" sz="2000" b="1" dirty="0" err="1">
              <a:solidFill>
                <a:srgbClr val="FFFF00"/>
              </a:solidFill>
            </a:rPr>
            <a:t>Duy</a:t>
          </a:r>
          <a:endParaRPr lang="en-US" sz="2000" b="1" dirty="0">
            <a:solidFill>
              <a:srgbClr val="FFFF00"/>
            </a:solidFill>
          </a:endParaRPr>
        </a:p>
      </dgm:t>
    </dgm:pt>
    <dgm:pt modelId="{811345FB-9E0A-488E-8844-20CE28AA74A2}" type="parTrans" cxnId="{C676EF8E-2C86-4099-9C7C-D4046F6D89C1}">
      <dgm:prSet/>
      <dgm:spPr/>
      <dgm:t>
        <a:bodyPr/>
        <a:lstStyle/>
        <a:p>
          <a:endParaRPr lang="en-US"/>
        </a:p>
      </dgm:t>
    </dgm:pt>
    <dgm:pt modelId="{535D383E-DF20-42B7-969A-AFCF2C33735B}" type="sibTrans" cxnId="{C676EF8E-2C86-4099-9C7C-D4046F6D89C1}">
      <dgm:prSet/>
      <dgm:spPr/>
      <dgm:t>
        <a:bodyPr/>
        <a:lstStyle/>
        <a:p>
          <a:endParaRPr lang="en-US"/>
        </a:p>
      </dgm:t>
    </dgm:pt>
    <dgm:pt modelId="{A2DC0A32-9BEE-42A9-90B2-1AB9B679101F}">
      <dgm:prSet phldrT="[Text]" custT="1"/>
      <dgm:spPr/>
      <dgm:t>
        <a:bodyPr/>
        <a:lstStyle/>
        <a:p>
          <a:r>
            <a:rPr lang="en-US" sz="2000" dirty="0"/>
            <a:t>Register</a:t>
          </a:r>
        </a:p>
      </dgm:t>
    </dgm:pt>
    <dgm:pt modelId="{727A4ACB-CC6D-45F3-BE5D-0B27727211DB}" type="parTrans" cxnId="{686B1D97-B5EE-4DE6-AF9B-A1393F13C539}">
      <dgm:prSet/>
      <dgm:spPr/>
      <dgm:t>
        <a:bodyPr/>
        <a:lstStyle/>
        <a:p>
          <a:endParaRPr lang="en-US"/>
        </a:p>
      </dgm:t>
    </dgm:pt>
    <dgm:pt modelId="{6CA1CCA0-44B3-4FB7-B13B-27BA2924DFEB}" type="sibTrans" cxnId="{686B1D97-B5EE-4DE6-AF9B-A1393F13C539}">
      <dgm:prSet/>
      <dgm:spPr/>
      <dgm:t>
        <a:bodyPr/>
        <a:lstStyle/>
        <a:p>
          <a:endParaRPr lang="en-US"/>
        </a:p>
      </dgm:t>
    </dgm:pt>
    <dgm:pt modelId="{4D6719F2-15F7-459F-BFF4-D1E0E1EB4294}">
      <dgm:prSet phldrT="[Text]" custT="1"/>
      <dgm:spPr/>
      <dgm:t>
        <a:bodyPr/>
        <a:lstStyle/>
        <a:p>
          <a:r>
            <a:rPr lang="en-US" sz="2000" dirty="0"/>
            <a:t>Services</a:t>
          </a:r>
        </a:p>
      </dgm:t>
    </dgm:pt>
    <dgm:pt modelId="{A5485806-8333-4D53-B453-F036092A96EB}" type="parTrans" cxnId="{DE00E2E3-ECFD-4E31-9651-6E01A7EE1AF8}">
      <dgm:prSet/>
      <dgm:spPr/>
      <dgm:t>
        <a:bodyPr/>
        <a:lstStyle/>
        <a:p>
          <a:endParaRPr lang="en-US"/>
        </a:p>
      </dgm:t>
    </dgm:pt>
    <dgm:pt modelId="{52E42128-91BE-41AB-84C4-619CE16FF238}" type="sibTrans" cxnId="{DE00E2E3-ECFD-4E31-9651-6E01A7EE1AF8}">
      <dgm:prSet/>
      <dgm:spPr/>
      <dgm:t>
        <a:bodyPr/>
        <a:lstStyle/>
        <a:p>
          <a:endParaRPr lang="en-US"/>
        </a:p>
      </dgm:t>
    </dgm:pt>
    <dgm:pt modelId="{1D4C20FE-7CE0-4271-804E-7FAC3E899019}">
      <dgm:prSet phldrT="[Text]" custT="1"/>
      <dgm:spPr/>
      <dgm:t>
        <a:bodyPr/>
        <a:lstStyle/>
        <a:p>
          <a:r>
            <a:rPr lang="en-US" sz="2000" dirty="0"/>
            <a:t>Report</a:t>
          </a:r>
        </a:p>
      </dgm:t>
    </dgm:pt>
    <dgm:pt modelId="{1474B029-A90D-4D2E-8CBC-6171C947A8FD}" type="parTrans" cxnId="{1F478EE6-CF01-4CD0-91BC-39B531D8FF9F}">
      <dgm:prSet/>
      <dgm:spPr/>
      <dgm:t>
        <a:bodyPr/>
        <a:lstStyle/>
        <a:p>
          <a:endParaRPr lang="en-US"/>
        </a:p>
      </dgm:t>
    </dgm:pt>
    <dgm:pt modelId="{723D7897-6C52-480C-AAC6-96D6C86638A8}" type="sibTrans" cxnId="{1F478EE6-CF01-4CD0-91BC-39B531D8FF9F}">
      <dgm:prSet/>
      <dgm:spPr/>
      <dgm:t>
        <a:bodyPr/>
        <a:lstStyle/>
        <a:p>
          <a:endParaRPr lang="en-US"/>
        </a:p>
      </dgm:t>
    </dgm:pt>
    <dgm:pt modelId="{EDA0FF77-4881-43A0-9383-A9B3BE8D5745}">
      <dgm:prSet phldrT="[Text]" custT="1"/>
      <dgm:spPr/>
      <dgm:t>
        <a:bodyPr/>
        <a:lstStyle/>
        <a:p>
          <a:r>
            <a:rPr lang="en-US" sz="2000" dirty="0"/>
            <a:t>Logout</a:t>
          </a:r>
        </a:p>
      </dgm:t>
    </dgm:pt>
    <dgm:pt modelId="{41B09260-6F46-4BD2-A261-382CC5356CB3}" type="parTrans" cxnId="{CEC66AC7-6653-4126-A758-BD86C2100792}">
      <dgm:prSet/>
      <dgm:spPr/>
      <dgm:t>
        <a:bodyPr/>
        <a:lstStyle/>
        <a:p>
          <a:endParaRPr lang="en-US"/>
        </a:p>
      </dgm:t>
    </dgm:pt>
    <dgm:pt modelId="{91EBF138-15F8-4759-A4D6-4D4211A67C8C}" type="sibTrans" cxnId="{CEC66AC7-6653-4126-A758-BD86C2100792}">
      <dgm:prSet/>
      <dgm:spPr/>
      <dgm:t>
        <a:bodyPr/>
        <a:lstStyle/>
        <a:p>
          <a:endParaRPr lang="en-US"/>
        </a:p>
      </dgm:t>
    </dgm:pt>
    <dgm:pt modelId="{38AE79AF-47FE-42AA-984F-FF120AB3AAC9}">
      <dgm:prSet phldrT="[Text]" custT="1"/>
      <dgm:spPr/>
      <dgm:t>
        <a:bodyPr/>
        <a:lstStyle/>
        <a:p>
          <a:endParaRPr lang="en-US" sz="2000" dirty="0"/>
        </a:p>
      </dgm:t>
    </dgm:pt>
    <dgm:pt modelId="{71E9CAAD-F857-4D8A-8BCB-995BA4C2292F}" type="parTrans" cxnId="{2A129060-8486-45FC-A38A-C9CE9F5B8D22}">
      <dgm:prSet/>
      <dgm:spPr/>
      <dgm:t>
        <a:bodyPr/>
        <a:lstStyle/>
        <a:p>
          <a:endParaRPr lang="en-US"/>
        </a:p>
      </dgm:t>
    </dgm:pt>
    <dgm:pt modelId="{AA2C225B-AA43-4CBD-954D-F9742A90BCD5}" type="sibTrans" cxnId="{2A129060-8486-45FC-A38A-C9CE9F5B8D22}">
      <dgm:prSet/>
      <dgm:spPr/>
      <dgm:t>
        <a:bodyPr/>
        <a:lstStyle/>
        <a:p>
          <a:endParaRPr lang="en-US"/>
        </a:p>
      </dgm:t>
    </dgm:pt>
    <dgm:pt modelId="{930E7D4A-D917-4E3E-92C1-F2F3D05B99E2}">
      <dgm:prSet phldrT="[Text]"/>
      <dgm:spPr/>
      <dgm:t>
        <a:bodyPr/>
        <a:lstStyle/>
        <a:p>
          <a:r>
            <a:rPr lang="en-US" sz="2000" dirty="0"/>
            <a:t>Cart</a:t>
          </a:r>
        </a:p>
      </dgm:t>
    </dgm:pt>
    <dgm:pt modelId="{B150AE79-12A8-4879-9466-6C0CAB92269A}" type="parTrans" cxnId="{E3AA0990-A1F2-4337-A970-65C0EE59E23E}">
      <dgm:prSet/>
      <dgm:spPr/>
      <dgm:t>
        <a:bodyPr/>
        <a:lstStyle/>
        <a:p>
          <a:endParaRPr lang="en-US"/>
        </a:p>
      </dgm:t>
    </dgm:pt>
    <dgm:pt modelId="{8751FFA9-0782-4438-9A69-BF99AA1D8621}" type="sibTrans" cxnId="{E3AA0990-A1F2-4337-A970-65C0EE59E23E}">
      <dgm:prSet/>
      <dgm:spPr/>
      <dgm:t>
        <a:bodyPr/>
        <a:lstStyle/>
        <a:p>
          <a:endParaRPr lang="en-US"/>
        </a:p>
      </dgm:t>
    </dgm:pt>
    <dgm:pt modelId="{3DA6B3C6-A3F0-488B-BE27-9B5BD376735E}">
      <dgm:prSet phldrT="[Text]" custT="1"/>
      <dgm:spPr/>
      <dgm:t>
        <a:bodyPr/>
        <a:lstStyle/>
        <a:p>
          <a:r>
            <a:rPr lang="en-US" sz="2000" dirty="0"/>
            <a:t>Appointment </a:t>
          </a:r>
        </a:p>
      </dgm:t>
    </dgm:pt>
    <dgm:pt modelId="{C39DECD7-3F88-49B3-B497-3C29F991DF4F}" type="parTrans" cxnId="{A013477B-0E9D-4E70-AF42-40A7A4EC53E5}">
      <dgm:prSet/>
      <dgm:spPr/>
      <dgm:t>
        <a:bodyPr/>
        <a:lstStyle/>
        <a:p>
          <a:endParaRPr lang="en-US"/>
        </a:p>
      </dgm:t>
    </dgm:pt>
    <dgm:pt modelId="{6C446F80-A93D-45E4-AE37-0763A1C17B9D}" type="sibTrans" cxnId="{A013477B-0E9D-4E70-AF42-40A7A4EC53E5}">
      <dgm:prSet/>
      <dgm:spPr/>
      <dgm:t>
        <a:bodyPr/>
        <a:lstStyle/>
        <a:p>
          <a:endParaRPr lang="en-US"/>
        </a:p>
      </dgm:t>
    </dgm:pt>
    <dgm:pt modelId="{0AC0B03F-F8DB-4985-8AAC-A59B55D80A6F}">
      <dgm:prSet phldrT="[Text]"/>
      <dgm:spPr/>
      <dgm:t>
        <a:bodyPr/>
        <a:lstStyle/>
        <a:p>
          <a:r>
            <a:rPr lang="en-US" sz="2000" dirty="0"/>
            <a:t>Home</a:t>
          </a:r>
        </a:p>
      </dgm:t>
    </dgm:pt>
    <dgm:pt modelId="{87668BBE-8948-46C4-8F91-A794D7B949D4}" type="parTrans" cxnId="{3DCB84C4-2B89-46BB-AAD6-E7B4C4F18179}">
      <dgm:prSet/>
      <dgm:spPr/>
      <dgm:t>
        <a:bodyPr/>
        <a:lstStyle/>
        <a:p>
          <a:endParaRPr lang="en-US"/>
        </a:p>
      </dgm:t>
    </dgm:pt>
    <dgm:pt modelId="{8051F62F-C994-4F79-9D9E-B3D00009F42C}" type="sibTrans" cxnId="{3DCB84C4-2B89-46BB-AAD6-E7B4C4F18179}">
      <dgm:prSet/>
      <dgm:spPr/>
      <dgm:t>
        <a:bodyPr/>
        <a:lstStyle/>
        <a:p>
          <a:endParaRPr lang="en-US"/>
        </a:p>
      </dgm:t>
    </dgm:pt>
    <dgm:pt modelId="{2538F48F-ED48-454A-811E-0F3AA60CA019}">
      <dgm:prSet phldrT="[Text]" custT="1"/>
      <dgm:spPr/>
      <dgm:t>
        <a:bodyPr/>
        <a:lstStyle/>
        <a:p>
          <a:r>
            <a:rPr lang="en-US" sz="2000" dirty="0"/>
            <a:t>Chart</a:t>
          </a:r>
        </a:p>
      </dgm:t>
    </dgm:pt>
    <dgm:pt modelId="{454279B9-DE06-48F2-8E7C-45EBE15F3D27}" type="parTrans" cxnId="{0841E2A6-9061-41DC-BC9B-EE42EC3AAB3C}">
      <dgm:prSet/>
      <dgm:spPr/>
      <dgm:t>
        <a:bodyPr/>
        <a:lstStyle/>
        <a:p>
          <a:endParaRPr lang="en-US"/>
        </a:p>
      </dgm:t>
    </dgm:pt>
    <dgm:pt modelId="{42ACBBB8-37FF-411C-9083-A08D0E4A2BAA}" type="sibTrans" cxnId="{0841E2A6-9061-41DC-BC9B-EE42EC3AAB3C}">
      <dgm:prSet/>
      <dgm:spPr/>
      <dgm:t>
        <a:bodyPr/>
        <a:lstStyle/>
        <a:p>
          <a:endParaRPr lang="en-US"/>
        </a:p>
      </dgm:t>
    </dgm:pt>
    <dgm:pt modelId="{1B51099A-B6A7-46B5-AC11-6CAE4605F725}">
      <dgm:prSet phldrT="[Text]" custT="1"/>
      <dgm:spPr/>
      <dgm:t>
        <a:bodyPr/>
        <a:lstStyle/>
        <a:p>
          <a:r>
            <a:rPr lang="en-US" sz="2000" dirty="0"/>
            <a:t>Full calendar</a:t>
          </a:r>
        </a:p>
      </dgm:t>
    </dgm:pt>
    <dgm:pt modelId="{175F36F9-F13E-4871-99D6-1CD4EE850441}" type="parTrans" cxnId="{3123EDE4-30F8-479D-93A4-FAB5D3260676}">
      <dgm:prSet/>
      <dgm:spPr/>
      <dgm:t>
        <a:bodyPr/>
        <a:lstStyle/>
        <a:p>
          <a:endParaRPr lang="en-US"/>
        </a:p>
      </dgm:t>
    </dgm:pt>
    <dgm:pt modelId="{27B50956-28A3-4959-8E3C-11619CC431BB}" type="sibTrans" cxnId="{3123EDE4-30F8-479D-93A4-FAB5D3260676}">
      <dgm:prSet/>
      <dgm:spPr/>
      <dgm:t>
        <a:bodyPr/>
        <a:lstStyle/>
        <a:p>
          <a:endParaRPr lang="en-US"/>
        </a:p>
      </dgm:t>
    </dgm:pt>
    <dgm:pt modelId="{D82DC625-7CD3-443C-8DFF-B4C7BD28B8B3}">
      <dgm:prSet phldrT="[Text]" custT="1"/>
      <dgm:spPr/>
      <dgm:t>
        <a:bodyPr/>
        <a:lstStyle/>
        <a:p>
          <a:r>
            <a:rPr lang="en-US" sz="2000" dirty="0"/>
            <a:t>JWT</a:t>
          </a:r>
          <a:endParaRPr lang="en-US" sz="2500" dirty="0"/>
        </a:p>
      </dgm:t>
    </dgm:pt>
    <dgm:pt modelId="{B0F55C13-C576-4804-8A42-D4C1031CE7D0}" type="parTrans" cxnId="{A326FFDF-8839-42FB-947D-3C49BC46F1C7}">
      <dgm:prSet/>
      <dgm:spPr/>
      <dgm:t>
        <a:bodyPr/>
        <a:lstStyle/>
        <a:p>
          <a:endParaRPr lang="en-US"/>
        </a:p>
      </dgm:t>
    </dgm:pt>
    <dgm:pt modelId="{14B41B00-14E0-4EC0-9877-77FBEE9134DA}" type="sibTrans" cxnId="{A326FFDF-8839-42FB-947D-3C49BC46F1C7}">
      <dgm:prSet/>
      <dgm:spPr/>
      <dgm:t>
        <a:bodyPr/>
        <a:lstStyle/>
        <a:p>
          <a:endParaRPr lang="en-US"/>
        </a:p>
      </dgm:t>
    </dgm:pt>
    <dgm:pt modelId="{2AA789A0-8355-4F6A-9057-8E22B2655068}">
      <dgm:prSet phldrT="[Text]" custT="1"/>
      <dgm:spPr/>
      <dgm:t>
        <a:bodyPr/>
        <a:lstStyle/>
        <a:p>
          <a:r>
            <a:rPr lang="en-US" sz="2000" dirty="0"/>
            <a:t>User</a:t>
          </a:r>
        </a:p>
      </dgm:t>
    </dgm:pt>
    <dgm:pt modelId="{6468995C-35E8-4381-B72D-14576E40F1F8}" type="parTrans" cxnId="{FF915E13-E68C-4AB2-8A47-0BDC417F4AA6}">
      <dgm:prSet/>
      <dgm:spPr/>
      <dgm:t>
        <a:bodyPr/>
        <a:lstStyle/>
        <a:p>
          <a:endParaRPr lang="en-US"/>
        </a:p>
      </dgm:t>
    </dgm:pt>
    <dgm:pt modelId="{492ED9A9-9B36-451D-A986-1C69CAE7CB76}" type="sibTrans" cxnId="{FF915E13-E68C-4AB2-8A47-0BDC417F4AA6}">
      <dgm:prSet/>
      <dgm:spPr/>
      <dgm:t>
        <a:bodyPr/>
        <a:lstStyle/>
        <a:p>
          <a:endParaRPr lang="en-US"/>
        </a:p>
      </dgm:t>
    </dgm:pt>
    <dgm:pt modelId="{24B396BC-0DD6-4636-AE50-2937AB9B872C}" type="pres">
      <dgm:prSet presAssocID="{99B773DD-F637-46A3-9C36-1CD4F319175D}" presName="Name0" presStyleCnt="0">
        <dgm:presLayoutVars>
          <dgm:dir/>
          <dgm:resizeHandles val="exact"/>
        </dgm:presLayoutVars>
      </dgm:prSet>
      <dgm:spPr/>
    </dgm:pt>
    <dgm:pt modelId="{02171E09-F21C-4A42-86E3-9B01A4B9F852}" type="pres">
      <dgm:prSet presAssocID="{C1B42DCE-CD9C-449C-B9B6-02FE9A3A3297}" presName="composite" presStyleCnt="0"/>
      <dgm:spPr/>
    </dgm:pt>
    <dgm:pt modelId="{DB1DA787-7EF9-4B06-8999-CA1730014C94}" type="pres">
      <dgm:prSet presAssocID="{C1B42DCE-CD9C-449C-B9B6-02FE9A3A3297}" presName="imagSh" presStyleLbl="bgImgPlace1" presStyleIdx="0" presStyleCnt="3" custScaleX="128382" custScaleY="122750" custLinFactNeighborX="24449" custLinFactNeighborY="-476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84EC5E1-187C-4F6B-B73B-9185AA3F599A}" type="pres">
      <dgm:prSet presAssocID="{C1B42DCE-CD9C-449C-B9B6-02FE9A3A3297}" presName="txNode" presStyleLbl="node1" presStyleIdx="0" presStyleCnt="3" custScaleX="163864" custScaleY="179795" custLinFactNeighborX="10043" custLinFactNeighborY="57053">
        <dgm:presLayoutVars>
          <dgm:bulletEnabled val="1"/>
        </dgm:presLayoutVars>
      </dgm:prSet>
      <dgm:spPr/>
    </dgm:pt>
    <dgm:pt modelId="{044C7EE8-7F56-4CE4-BCB3-FB89AADD889E}" type="pres">
      <dgm:prSet presAssocID="{37360714-99D7-4949-8C1B-0C9A588505A2}" presName="sibTrans" presStyleLbl="sibTrans2D1" presStyleIdx="0" presStyleCnt="2"/>
      <dgm:spPr/>
    </dgm:pt>
    <dgm:pt modelId="{2EF3E9AD-FD5C-4CA8-801E-910F3A1E451A}" type="pres">
      <dgm:prSet presAssocID="{37360714-99D7-4949-8C1B-0C9A588505A2}" presName="connTx" presStyleLbl="sibTrans2D1" presStyleIdx="0" presStyleCnt="2"/>
      <dgm:spPr/>
    </dgm:pt>
    <dgm:pt modelId="{20819A29-B73E-4565-8E1F-07EB05FBF821}" type="pres">
      <dgm:prSet presAssocID="{95C8B505-5907-43E6-B0C6-EC59E8320D48}" presName="composite" presStyleCnt="0"/>
      <dgm:spPr/>
    </dgm:pt>
    <dgm:pt modelId="{CDF134BF-24D5-40BD-9021-392F75671D15}" type="pres">
      <dgm:prSet presAssocID="{95C8B505-5907-43E6-B0C6-EC59E8320D48}" presName="imagSh" presStyleLbl="bgImgPlace1" presStyleIdx="1" presStyleCnt="3" custScaleX="125660" custScaleY="118805" custLinFactNeighborX="14131" custLinFactNeighborY="-46112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7B82D1-FB49-4912-B9E7-F3551849B120}" type="pres">
      <dgm:prSet presAssocID="{95C8B505-5907-43E6-B0C6-EC59E8320D48}" presName="txNode" presStyleLbl="node1" presStyleIdx="1" presStyleCnt="3" custScaleX="198520" custScaleY="146434" custLinFactNeighborY="34515">
        <dgm:presLayoutVars>
          <dgm:bulletEnabled val="1"/>
        </dgm:presLayoutVars>
      </dgm:prSet>
      <dgm:spPr/>
    </dgm:pt>
    <dgm:pt modelId="{D5FCA81A-8FF9-45D9-8F70-C1638455CD6A}" type="pres">
      <dgm:prSet presAssocID="{1E84FB2B-109F-4BAE-AB36-FE679BA16D52}" presName="sibTrans" presStyleLbl="sibTrans2D1" presStyleIdx="1" presStyleCnt="2"/>
      <dgm:spPr/>
    </dgm:pt>
    <dgm:pt modelId="{8303A04E-76D6-4BE9-8BA3-CAD69C10AE68}" type="pres">
      <dgm:prSet presAssocID="{1E84FB2B-109F-4BAE-AB36-FE679BA16D52}" presName="connTx" presStyleLbl="sibTrans2D1" presStyleIdx="1" presStyleCnt="2"/>
      <dgm:spPr/>
    </dgm:pt>
    <dgm:pt modelId="{1CEFC8A6-3602-4CEC-9880-765419BD48BD}" type="pres">
      <dgm:prSet presAssocID="{0CF01F83-C136-4624-A7F6-7F88068733B3}" presName="composite" presStyleCnt="0"/>
      <dgm:spPr/>
    </dgm:pt>
    <dgm:pt modelId="{8E7262C8-DFC8-417E-8B66-5988BC855D41}" type="pres">
      <dgm:prSet presAssocID="{0CF01F83-C136-4624-A7F6-7F88068733B3}" presName="imagSh" presStyleLbl="bgImgPlace1" presStyleIdx="2" presStyleCnt="3" custScaleX="126219" custScaleY="129974" custLinFactNeighborX="6099" custLinFactNeighborY="-54790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996FC52-22A4-4478-ACD2-A4C9BE722E2C}" type="pres">
      <dgm:prSet presAssocID="{0CF01F83-C136-4624-A7F6-7F88068733B3}" presName="txNode" presStyleLbl="node1" presStyleIdx="2" presStyleCnt="3" custScaleX="165739" custScaleY="145231" custLinFactNeighborX="-8975" custLinFactNeighborY="30820">
        <dgm:presLayoutVars>
          <dgm:bulletEnabled val="1"/>
        </dgm:presLayoutVars>
      </dgm:prSet>
      <dgm:spPr/>
    </dgm:pt>
  </dgm:ptLst>
  <dgm:cxnLst>
    <dgm:cxn modelId="{B805DB0B-9D47-4CB3-A1F2-F61FABC8678C}" type="presOf" srcId="{0CF01F83-C136-4624-A7F6-7F88068733B3}" destId="{1996FC52-22A4-4478-ACD2-A4C9BE722E2C}" srcOrd="0" destOrd="0" presId="urn:microsoft.com/office/officeart/2005/8/layout/hProcess10"/>
    <dgm:cxn modelId="{FF915E13-E68C-4AB2-8A47-0BDC417F4AA6}" srcId="{C1B42DCE-CD9C-449C-B9B6-02FE9A3A3297}" destId="{2AA789A0-8355-4F6A-9057-8E22B2655068}" srcOrd="5" destOrd="0" parTransId="{6468995C-35E8-4381-B72D-14576E40F1F8}" sibTransId="{492ED9A9-9B36-451D-A986-1C69CAE7CB76}"/>
    <dgm:cxn modelId="{BFBA1B19-3524-42AD-8684-A3E64D630808}" type="presOf" srcId="{38AE79AF-47FE-42AA-984F-FF120AB3AAC9}" destId="{A84EC5E1-187C-4F6B-B73B-9185AA3F599A}" srcOrd="0" destOrd="7" presId="urn:microsoft.com/office/officeart/2005/8/layout/hProcess10"/>
    <dgm:cxn modelId="{D832D11D-6FFB-41CB-A456-A4CC8DB63413}" type="presOf" srcId="{E0C5AB58-ED49-4DD2-AB90-7E19422D69E1}" destId="{D67B82D1-FB49-4912-B9E7-F3551849B120}" srcOrd="0" destOrd="3" presId="urn:microsoft.com/office/officeart/2005/8/layout/hProcess10"/>
    <dgm:cxn modelId="{376AEE1F-706D-4F9D-983C-EB4AF4CA1D36}" type="presOf" srcId="{2538F48F-ED48-454A-811E-0F3AA60CA019}" destId="{A84EC5E1-187C-4F6B-B73B-9185AA3F599A}" srcOrd="0" destOrd="5" presId="urn:microsoft.com/office/officeart/2005/8/layout/hProcess10"/>
    <dgm:cxn modelId="{5BA5C427-742C-4F36-A924-3A4AEB968840}" type="presOf" srcId="{4D6719F2-15F7-459F-BFF4-D1E0E1EB4294}" destId="{1996FC52-22A4-4478-ACD2-A4C9BE722E2C}" srcOrd="0" destOrd="2" presId="urn:microsoft.com/office/officeart/2005/8/layout/hProcess10"/>
    <dgm:cxn modelId="{4213B42B-81F3-4AB0-83E3-D783BC2DEB6D}" type="presOf" srcId="{700E593B-D277-4F5B-866A-4AE715D72898}" destId="{D67B82D1-FB49-4912-B9E7-F3551849B120}" srcOrd="0" destOrd="2" presId="urn:microsoft.com/office/officeart/2005/8/layout/hProcess10"/>
    <dgm:cxn modelId="{67F67730-9732-4C5F-8283-35508D248B8B}" type="presOf" srcId="{1D4C20FE-7CE0-4271-804E-7FAC3E899019}" destId="{A84EC5E1-187C-4F6B-B73B-9185AA3F599A}" srcOrd="0" destOrd="4" presId="urn:microsoft.com/office/officeart/2005/8/layout/hProcess10"/>
    <dgm:cxn modelId="{E3CF2D32-601B-466E-B085-B091B535EDFE}" type="presOf" srcId="{D82DC625-7CD3-443C-8DFF-B4C7BD28B8B3}" destId="{A84EC5E1-187C-4F6B-B73B-9185AA3F599A}" srcOrd="0" destOrd="2" presId="urn:microsoft.com/office/officeart/2005/8/layout/hProcess10"/>
    <dgm:cxn modelId="{52F9E832-097A-4A38-9408-09A90A9D2CFE}" srcId="{99B773DD-F637-46A3-9C36-1CD4F319175D}" destId="{95C8B505-5907-43E6-B0C6-EC59E8320D48}" srcOrd="1" destOrd="0" parTransId="{EA451699-2C54-4412-9F47-9E74267E013F}" sibTransId="{1E84FB2B-109F-4BAE-AB36-FE679BA16D52}"/>
    <dgm:cxn modelId="{453E1335-19C3-4241-B8BA-36120123D32E}" type="presOf" srcId="{A2DC0A32-9BEE-42A9-90B2-1AB9B679101F}" destId="{1996FC52-22A4-4478-ACD2-A4C9BE722E2C}" srcOrd="0" destOrd="1" presId="urn:microsoft.com/office/officeart/2005/8/layout/hProcess10"/>
    <dgm:cxn modelId="{120CA638-6ED8-4065-A08D-C25F95687D92}" type="presOf" srcId="{95C8B505-5907-43E6-B0C6-EC59E8320D48}" destId="{D67B82D1-FB49-4912-B9E7-F3551849B120}" srcOrd="0" destOrd="0" presId="urn:microsoft.com/office/officeart/2005/8/layout/hProcess10"/>
    <dgm:cxn modelId="{00CEAA40-81A7-4750-8324-8813450EA6B6}" type="presOf" srcId="{1E84FB2B-109F-4BAE-AB36-FE679BA16D52}" destId="{8303A04E-76D6-4BE9-8BA3-CAD69C10AE68}" srcOrd="1" destOrd="0" presId="urn:microsoft.com/office/officeart/2005/8/layout/hProcess10"/>
    <dgm:cxn modelId="{355D875E-652C-4A8E-8FB8-54EA9E857923}" type="presOf" srcId="{1B51099A-B6A7-46B5-AC11-6CAE4605F725}" destId="{1996FC52-22A4-4478-ACD2-A4C9BE722E2C}" srcOrd="0" destOrd="5" presId="urn:microsoft.com/office/officeart/2005/8/layout/hProcess10"/>
    <dgm:cxn modelId="{2A129060-8486-45FC-A38A-C9CE9F5B8D22}" srcId="{C1B42DCE-CD9C-449C-B9B6-02FE9A3A3297}" destId="{38AE79AF-47FE-42AA-984F-FF120AB3AAC9}" srcOrd="6" destOrd="0" parTransId="{71E9CAAD-F857-4D8A-8BCB-995BA4C2292F}" sibTransId="{AA2C225B-AA43-4CBD-954D-F9742A90BCD5}"/>
    <dgm:cxn modelId="{E2CF9D62-FA11-4631-B06B-C9C97633957A}" type="presOf" srcId="{C7FFFD55-5032-41F0-99FC-422E4F9F28E1}" destId="{A84EC5E1-187C-4F6B-B73B-9185AA3F599A}" srcOrd="0" destOrd="3" presId="urn:microsoft.com/office/officeart/2005/8/layout/hProcess10"/>
    <dgm:cxn modelId="{6A8F276F-CC51-49C1-A715-B3623880E609}" srcId="{99B773DD-F637-46A3-9C36-1CD4F319175D}" destId="{C1B42DCE-CD9C-449C-B9B6-02FE9A3A3297}" srcOrd="0" destOrd="0" parTransId="{7F7E0056-9104-4135-976D-B9EF02675E1D}" sibTransId="{37360714-99D7-4949-8C1B-0C9A588505A2}"/>
    <dgm:cxn modelId="{5449DC73-7932-4168-B613-2F9DC7A6698A}" type="presOf" srcId="{98878AF4-F098-4E98-ADA3-D62D5B048FBB}" destId="{A84EC5E1-187C-4F6B-B73B-9185AA3F599A}" srcOrd="0" destOrd="1" presId="urn:microsoft.com/office/officeart/2005/8/layout/hProcess10"/>
    <dgm:cxn modelId="{07521C75-506E-4A8E-9684-81494E36FB07}" type="presOf" srcId="{37360714-99D7-4949-8C1B-0C9A588505A2}" destId="{2EF3E9AD-FD5C-4CA8-801E-910F3A1E451A}" srcOrd="1" destOrd="0" presId="urn:microsoft.com/office/officeart/2005/8/layout/hProcess10"/>
    <dgm:cxn modelId="{A2CF8656-3EA5-4D87-878A-BFA21103B5B4}" type="presOf" srcId="{1E84FB2B-109F-4BAE-AB36-FE679BA16D52}" destId="{D5FCA81A-8FF9-45D9-8F70-C1638455CD6A}" srcOrd="0" destOrd="0" presId="urn:microsoft.com/office/officeart/2005/8/layout/hProcess10"/>
    <dgm:cxn modelId="{F45A4A57-4D8F-491D-8336-55A3BE7C8D76}" type="presOf" srcId="{37360714-99D7-4949-8C1B-0C9A588505A2}" destId="{044C7EE8-7F56-4CE4-BCB3-FB89AADD889E}" srcOrd="0" destOrd="0" presId="urn:microsoft.com/office/officeart/2005/8/layout/hProcess10"/>
    <dgm:cxn modelId="{D34F5D7A-89F5-4F28-B0B5-1560D08DB6B0}" srcId="{C1B42DCE-CD9C-449C-B9B6-02FE9A3A3297}" destId="{98878AF4-F098-4E98-ADA3-D62D5B048FBB}" srcOrd="0" destOrd="0" parTransId="{B026BA13-8885-4E9F-880F-9876E2C94F58}" sibTransId="{7BBE4665-FF49-40B7-825D-21360861288A}"/>
    <dgm:cxn modelId="{A013477B-0E9D-4E70-AF42-40A7A4EC53E5}" srcId="{0CF01F83-C136-4624-A7F6-7F88068733B3}" destId="{3DA6B3C6-A3F0-488B-BE27-9B5BD376735E}" srcOrd="2" destOrd="0" parTransId="{C39DECD7-3F88-49B3-B497-3C29F991DF4F}" sibTransId="{6C446F80-A93D-45E4-AE37-0763A1C17B9D}"/>
    <dgm:cxn modelId="{4D75187D-0BF7-4D49-AF21-2B22462E791B}" srcId="{95C8B505-5907-43E6-B0C6-EC59E8320D48}" destId="{E0C5AB58-ED49-4DD2-AB90-7E19422D69E1}" srcOrd="2" destOrd="0" parTransId="{2ED30D6F-DA56-4D12-8698-98F6B9556579}" sibTransId="{C106438D-D7B4-4A2B-8D8F-D7B842703D43}"/>
    <dgm:cxn modelId="{CD04FF83-038A-43AD-95BF-71FB2F41A3FC}" type="presOf" srcId="{99B773DD-F637-46A3-9C36-1CD4F319175D}" destId="{24B396BC-0DD6-4636-AE50-2937AB9B872C}" srcOrd="0" destOrd="0" presId="urn:microsoft.com/office/officeart/2005/8/layout/hProcess10"/>
    <dgm:cxn modelId="{C676EF8E-2C86-4099-9C7C-D4046F6D89C1}" srcId="{99B773DD-F637-46A3-9C36-1CD4F319175D}" destId="{0CF01F83-C136-4624-A7F6-7F88068733B3}" srcOrd="2" destOrd="0" parTransId="{811345FB-9E0A-488E-8844-20CE28AA74A2}" sibTransId="{535D383E-DF20-42B7-969A-AFCF2C33735B}"/>
    <dgm:cxn modelId="{E3AA0990-A1F2-4337-A970-65C0EE59E23E}" srcId="{95C8B505-5907-43E6-B0C6-EC59E8320D48}" destId="{930E7D4A-D917-4E3E-92C1-F2F3D05B99E2}" srcOrd="3" destOrd="0" parTransId="{B150AE79-12A8-4879-9466-6C0CAB92269A}" sibTransId="{8751FFA9-0782-4438-9A69-BF99AA1D8621}"/>
    <dgm:cxn modelId="{6B41FF90-CD84-462D-9F77-0F0009378F39}" type="presOf" srcId="{0AC0B03F-F8DB-4985-8AAC-A59B55D80A6F}" destId="{D67B82D1-FB49-4912-B9E7-F3551849B120}" srcOrd="0" destOrd="1" presId="urn:microsoft.com/office/officeart/2005/8/layout/hProcess10"/>
    <dgm:cxn modelId="{686B1D97-B5EE-4DE6-AF9B-A1393F13C539}" srcId="{0CF01F83-C136-4624-A7F6-7F88068733B3}" destId="{A2DC0A32-9BEE-42A9-90B2-1AB9B679101F}" srcOrd="0" destOrd="0" parTransId="{727A4ACB-CC6D-45F3-BE5D-0B27727211DB}" sibTransId="{6CA1CCA0-44B3-4FB7-B13B-27BA2924DFEB}"/>
    <dgm:cxn modelId="{C9809C9B-36D0-42ED-A3C4-382AC719174A}" srcId="{C1B42DCE-CD9C-449C-B9B6-02FE9A3A3297}" destId="{C7FFFD55-5032-41F0-99FC-422E4F9F28E1}" srcOrd="2" destOrd="0" parTransId="{7D7E2963-6D3B-485F-942B-46DDBC4DF2A0}" sibTransId="{3A259743-F7D8-439E-AF19-C958C8C6C71C}"/>
    <dgm:cxn modelId="{E7CEB09C-CF9D-407C-86BC-F968FAD1CF78}" type="presOf" srcId="{EDA0FF77-4881-43A0-9383-A9B3BE8D5745}" destId="{1996FC52-22A4-4478-ACD2-A4C9BE722E2C}" srcOrd="0" destOrd="4" presId="urn:microsoft.com/office/officeart/2005/8/layout/hProcess10"/>
    <dgm:cxn modelId="{48EC75A0-89CD-4692-AF59-BC1FEFEA9807}" type="presOf" srcId="{3DA6B3C6-A3F0-488B-BE27-9B5BD376735E}" destId="{1996FC52-22A4-4478-ACD2-A4C9BE722E2C}" srcOrd="0" destOrd="3" presId="urn:microsoft.com/office/officeart/2005/8/layout/hProcess10"/>
    <dgm:cxn modelId="{0841E2A6-9061-41DC-BC9B-EE42EC3AAB3C}" srcId="{C1B42DCE-CD9C-449C-B9B6-02FE9A3A3297}" destId="{2538F48F-ED48-454A-811E-0F3AA60CA019}" srcOrd="4" destOrd="0" parTransId="{454279B9-DE06-48F2-8E7C-45EBE15F3D27}" sibTransId="{42ACBBB8-37FF-411C-9083-A08D0E4A2BAA}"/>
    <dgm:cxn modelId="{DADE4EAF-3F78-4C3B-AEC4-9F41A6CB7918}" type="presOf" srcId="{C1B42DCE-CD9C-449C-B9B6-02FE9A3A3297}" destId="{A84EC5E1-187C-4F6B-B73B-9185AA3F599A}" srcOrd="0" destOrd="0" presId="urn:microsoft.com/office/officeart/2005/8/layout/hProcess10"/>
    <dgm:cxn modelId="{ACB1B9BA-9F8C-4C87-AFB9-D7E57C24A901}" type="presOf" srcId="{2AA789A0-8355-4F6A-9057-8E22B2655068}" destId="{A84EC5E1-187C-4F6B-B73B-9185AA3F599A}" srcOrd="0" destOrd="6" presId="urn:microsoft.com/office/officeart/2005/8/layout/hProcess10"/>
    <dgm:cxn modelId="{ACB319BE-7B1D-48F7-9D6C-873C79EFABB9}" type="presOf" srcId="{930E7D4A-D917-4E3E-92C1-F2F3D05B99E2}" destId="{D67B82D1-FB49-4912-B9E7-F3551849B120}" srcOrd="0" destOrd="4" presId="urn:microsoft.com/office/officeart/2005/8/layout/hProcess10"/>
    <dgm:cxn modelId="{3DCB84C4-2B89-46BB-AAD6-E7B4C4F18179}" srcId="{95C8B505-5907-43E6-B0C6-EC59E8320D48}" destId="{0AC0B03F-F8DB-4985-8AAC-A59B55D80A6F}" srcOrd="0" destOrd="0" parTransId="{87668BBE-8948-46C4-8F91-A794D7B949D4}" sibTransId="{8051F62F-C994-4F79-9D9E-B3D00009F42C}"/>
    <dgm:cxn modelId="{CEC66AC7-6653-4126-A758-BD86C2100792}" srcId="{0CF01F83-C136-4624-A7F6-7F88068733B3}" destId="{EDA0FF77-4881-43A0-9383-A9B3BE8D5745}" srcOrd="3" destOrd="0" parTransId="{41B09260-6F46-4BD2-A261-382CC5356CB3}" sibTransId="{91EBF138-15F8-4759-A4D6-4D4211A67C8C}"/>
    <dgm:cxn modelId="{A326FFDF-8839-42FB-947D-3C49BC46F1C7}" srcId="{C1B42DCE-CD9C-449C-B9B6-02FE9A3A3297}" destId="{D82DC625-7CD3-443C-8DFF-B4C7BD28B8B3}" srcOrd="1" destOrd="0" parTransId="{B0F55C13-C576-4804-8A42-D4C1031CE7D0}" sibTransId="{14B41B00-14E0-4EC0-9877-77FBEE9134DA}"/>
    <dgm:cxn modelId="{DE00E2E3-ECFD-4E31-9651-6E01A7EE1AF8}" srcId="{0CF01F83-C136-4624-A7F6-7F88068733B3}" destId="{4D6719F2-15F7-459F-BFF4-D1E0E1EB4294}" srcOrd="1" destOrd="0" parTransId="{A5485806-8333-4D53-B453-F036092A96EB}" sibTransId="{52E42128-91BE-41AB-84C4-619CE16FF238}"/>
    <dgm:cxn modelId="{3123EDE4-30F8-479D-93A4-FAB5D3260676}" srcId="{0CF01F83-C136-4624-A7F6-7F88068733B3}" destId="{1B51099A-B6A7-46B5-AC11-6CAE4605F725}" srcOrd="4" destOrd="0" parTransId="{175F36F9-F13E-4871-99D6-1CD4EE850441}" sibTransId="{27B50956-28A3-4959-8E3C-11619CC431BB}"/>
    <dgm:cxn modelId="{1F478EE6-CF01-4CD0-91BC-39B531D8FF9F}" srcId="{C1B42DCE-CD9C-449C-B9B6-02FE9A3A3297}" destId="{1D4C20FE-7CE0-4271-804E-7FAC3E899019}" srcOrd="3" destOrd="0" parTransId="{1474B029-A90D-4D2E-8CBC-6171C947A8FD}" sibTransId="{723D7897-6C52-480C-AAC6-96D6C86638A8}"/>
    <dgm:cxn modelId="{954468FE-6EF1-4EB4-8B58-9D5EF0BF0895}" srcId="{95C8B505-5907-43E6-B0C6-EC59E8320D48}" destId="{700E593B-D277-4F5B-866A-4AE715D72898}" srcOrd="1" destOrd="0" parTransId="{633C562B-4A04-403C-AAF1-2BD70A0844C6}" sibTransId="{074D07E0-CB48-4E47-9882-D2C3D28C1C7E}"/>
    <dgm:cxn modelId="{F59C688D-7E61-4A36-BE86-9D261C5AC046}" type="presParOf" srcId="{24B396BC-0DD6-4636-AE50-2937AB9B872C}" destId="{02171E09-F21C-4A42-86E3-9B01A4B9F852}" srcOrd="0" destOrd="0" presId="urn:microsoft.com/office/officeart/2005/8/layout/hProcess10"/>
    <dgm:cxn modelId="{7C7D1E25-B64F-49A2-A95E-E1365860252E}" type="presParOf" srcId="{02171E09-F21C-4A42-86E3-9B01A4B9F852}" destId="{DB1DA787-7EF9-4B06-8999-CA1730014C94}" srcOrd="0" destOrd="0" presId="urn:microsoft.com/office/officeart/2005/8/layout/hProcess10"/>
    <dgm:cxn modelId="{1B9AFDDA-5197-402A-AE85-9B2A9BE2BD07}" type="presParOf" srcId="{02171E09-F21C-4A42-86E3-9B01A4B9F852}" destId="{A84EC5E1-187C-4F6B-B73B-9185AA3F599A}" srcOrd="1" destOrd="0" presId="urn:microsoft.com/office/officeart/2005/8/layout/hProcess10"/>
    <dgm:cxn modelId="{933016F6-A6C7-4927-9DE7-A393575B3179}" type="presParOf" srcId="{24B396BC-0DD6-4636-AE50-2937AB9B872C}" destId="{044C7EE8-7F56-4CE4-BCB3-FB89AADD889E}" srcOrd="1" destOrd="0" presId="urn:microsoft.com/office/officeart/2005/8/layout/hProcess10"/>
    <dgm:cxn modelId="{200F5335-F2F0-4D95-8C53-DCD0615EDC0C}" type="presParOf" srcId="{044C7EE8-7F56-4CE4-BCB3-FB89AADD889E}" destId="{2EF3E9AD-FD5C-4CA8-801E-910F3A1E451A}" srcOrd="0" destOrd="0" presId="urn:microsoft.com/office/officeart/2005/8/layout/hProcess10"/>
    <dgm:cxn modelId="{CAB07FD0-8462-46DF-965B-66CE07346D02}" type="presParOf" srcId="{24B396BC-0DD6-4636-AE50-2937AB9B872C}" destId="{20819A29-B73E-4565-8E1F-07EB05FBF821}" srcOrd="2" destOrd="0" presId="urn:microsoft.com/office/officeart/2005/8/layout/hProcess10"/>
    <dgm:cxn modelId="{E7BC5529-5002-4A90-9244-4B2BF85ACE51}" type="presParOf" srcId="{20819A29-B73E-4565-8E1F-07EB05FBF821}" destId="{CDF134BF-24D5-40BD-9021-392F75671D15}" srcOrd="0" destOrd="0" presId="urn:microsoft.com/office/officeart/2005/8/layout/hProcess10"/>
    <dgm:cxn modelId="{400B3472-9101-4CB6-8E0F-3E37C464EEB8}" type="presParOf" srcId="{20819A29-B73E-4565-8E1F-07EB05FBF821}" destId="{D67B82D1-FB49-4912-B9E7-F3551849B120}" srcOrd="1" destOrd="0" presId="urn:microsoft.com/office/officeart/2005/8/layout/hProcess10"/>
    <dgm:cxn modelId="{AA9004E9-C450-4F65-B482-6C7B4C5F1540}" type="presParOf" srcId="{24B396BC-0DD6-4636-AE50-2937AB9B872C}" destId="{D5FCA81A-8FF9-45D9-8F70-C1638455CD6A}" srcOrd="3" destOrd="0" presId="urn:microsoft.com/office/officeart/2005/8/layout/hProcess10"/>
    <dgm:cxn modelId="{3C849E13-15FF-4A0A-9272-3051E169944F}" type="presParOf" srcId="{D5FCA81A-8FF9-45D9-8F70-C1638455CD6A}" destId="{8303A04E-76D6-4BE9-8BA3-CAD69C10AE68}" srcOrd="0" destOrd="0" presId="urn:microsoft.com/office/officeart/2005/8/layout/hProcess10"/>
    <dgm:cxn modelId="{C4F47434-EBF8-4ED1-A334-75D430F233BA}" type="presParOf" srcId="{24B396BC-0DD6-4636-AE50-2937AB9B872C}" destId="{1CEFC8A6-3602-4CEC-9880-765419BD48BD}" srcOrd="4" destOrd="0" presId="urn:microsoft.com/office/officeart/2005/8/layout/hProcess10"/>
    <dgm:cxn modelId="{64E5A303-B8E9-4BA8-AA12-2F49D5A3FFCC}" type="presParOf" srcId="{1CEFC8A6-3602-4CEC-9880-765419BD48BD}" destId="{8E7262C8-DFC8-417E-8B66-5988BC855D41}" srcOrd="0" destOrd="0" presId="urn:microsoft.com/office/officeart/2005/8/layout/hProcess10"/>
    <dgm:cxn modelId="{FB24F28E-0AD8-4B58-B794-51D1CC630284}" type="presParOf" srcId="{1CEFC8A6-3602-4CEC-9880-765419BD48BD}" destId="{1996FC52-22A4-4478-ACD2-A4C9BE722E2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67EB52-88BE-4987-8326-9547084FA13B}" type="doc">
      <dgm:prSet loTypeId="urn:microsoft.com/office/officeart/2009/3/layout/PlusandMinus" loCatId="relationship" qsTypeId="urn:microsoft.com/office/officeart/2005/8/quickstyle/3d1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0C4D98-E43A-40DF-A771-1683312E48EF}">
      <dgm:prSet phldrT="[Text]" custT="1"/>
      <dgm:spPr/>
      <dgm:t>
        <a:bodyPr/>
        <a:lstStyle/>
        <a:p>
          <a:pPr algn="l"/>
          <a:r>
            <a:rPr lang="en-US" sz="2800" b="1" dirty="0"/>
            <a:t>Advantages</a:t>
          </a:r>
        </a:p>
        <a:p>
          <a:pPr algn="l"/>
          <a:endParaRPr lang="en-US" sz="1400" b="1" dirty="0"/>
        </a:p>
        <a:p>
          <a:pPr algn="just"/>
          <a:r>
            <a:rPr lang="en-US" sz="2000" dirty="0"/>
            <a:t>- Using new technology, programming, techniques.</a:t>
          </a:r>
        </a:p>
        <a:p>
          <a:pPr algn="just"/>
          <a:r>
            <a:rPr lang="en-US" sz="2000" dirty="0"/>
            <a:t>- Website GUI is simple, beautiful and attractive.</a:t>
          </a:r>
        </a:p>
        <a:p>
          <a:pPr algn="just"/>
          <a:r>
            <a:rPr lang="en-US" sz="2000" dirty="0"/>
            <a:t>- With some features of social network</a:t>
          </a:r>
        </a:p>
      </dgm:t>
    </dgm:pt>
    <dgm:pt modelId="{A1835F47-5BD3-4F60-BF2E-B473FAC8E014}" type="parTrans" cxnId="{CC552E91-9AA9-4132-8F34-3EB8C42DE08D}">
      <dgm:prSet/>
      <dgm:spPr/>
      <dgm:t>
        <a:bodyPr/>
        <a:lstStyle/>
        <a:p>
          <a:endParaRPr lang="en-US"/>
        </a:p>
      </dgm:t>
    </dgm:pt>
    <dgm:pt modelId="{897D7191-3FDE-4FE0-AE26-E2348E3A06EF}" type="sibTrans" cxnId="{CC552E91-9AA9-4132-8F34-3EB8C42DE08D}">
      <dgm:prSet/>
      <dgm:spPr/>
      <dgm:t>
        <a:bodyPr/>
        <a:lstStyle/>
        <a:p>
          <a:endParaRPr lang="en-US"/>
        </a:p>
      </dgm:t>
    </dgm:pt>
    <dgm:pt modelId="{E70D2F9B-8863-42FB-9F73-FA580360219B}">
      <dgm:prSet phldrT="[Text]" custT="1"/>
      <dgm:spPr/>
      <dgm:t>
        <a:bodyPr/>
        <a:lstStyle/>
        <a:p>
          <a:r>
            <a:rPr lang="en-US" sz="2800" b="1" dirty="0"/>
            <a:t>Disadvantages</a:t>
          </a:r>
        </a:p>
        <a:p>
          <a:endParaRPr lang="en-US" sz="1400" b="1" dirty="0"/>
        </a:p>
        <a:p>
          <a:r>
            <a:rPr lang="en-US" sz="2000" b="0" dirty="0"/>
            <a:t>- Website has fast response.</a:t>
          </a:r>
        </a:p>
        <a:p>
          <a:r>
            <a:rPr lang="en-US" sz="2000" b="0" dirty="0"/>
            <a:t>- Improve performance website</a:t>
          </a:r>
        </a:p>
        <a:p>
          <a:r>
            <a:rPr lang="en-US" sz="2000" b="0" dirty="0"/>
            <a:t>- Improve UI</a:t>
          </a:r>
        </a:p>
        <a:p>
          <a:r>
            <a:rPr lang="en-US" sz="2000" b="0" dirty="0"/>
            <a:t>- Implement payment function</a:t>
          </a:r>
        </a:p>
        <a:p>
          <a:endParaRPr lang="en-US" sz="2000" b="0" dirty="0"/>
        </a:p>
      </dgm:t>
    </dgm:pt>
    <dgm:pt modelId="{814B27BF-631D-4A74-8C6E-DFA3F905F5BB}" type="parTrans" cxnId="{E9041FEA-B573-4D9F-A891-4E8EC90649C9}">
      <dgm:prSet/>
      <dgm:spPr/>
      <dgm:t>
        <a:bodyPr/>
        <a:lstStyle/>
        <a:p>
          <a:endParaRPr lang="en-US"/>
        </a:p>
      </dgm:t>
    </dgm:pt>
    <dgm:pt modelId="{D91CB308-FCF2-4FD2-85B7-363B6A284D39}" type="sibTrans" cxnId="{E9041FEA-B573-4D9F-A891-4E8EC90649C9}">
      <dgm:prSet/>
      <dgm:spPr/>
      <dgm:t>
        <a:bodyPr/>
        <a:lstStyle/>
        <a:p>
          <a:endParaRPr lang="en-US"/>
        </a:p>
      </dgm:t>
    </dgm:pt>
    <dgm:pt modelId="{AC043FF9-13A2-4B3A-9AFF-FE88429AEDD8}" type="pres">
      <dgm:prSet presAssocID="{4C67EB52-88BE-4987-8326-9547084FA13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CCEE48F2-5BC1-46F8-BA0C-92038261A22B}" type="pres">
      <dgm:prSet presAssocID="{4C67EB52-88BE-4987-8326-9547084FA13B}" presName="Background" presStyleLbl="bgImgPlace1" presStyleIdx="0" presStyleCnt="1" custLinFactNeighborX="-653" custLinFactNeighborY="610"/>
      <dgm:spPr/>
    </dgm:pt>
    <dgm:pt modelId="{CAFD21DB-C09B-473A-AE62-D5A92B6A7FD1}" type="pres">
      <dgm:prSet presAssocID="{4C67EB52-88BE-4987-8326-9547084FA13B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C8E85A4-29FA-4388-BF1F-0CB5AE4E312B}" type="pres">
      <dgm:prSet presAssocID="{4C67EB52-88BE-4987-8326-9547084FA13B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7395C95-5819-4008-9E3F-35896D601BEF}" type="pres">
      <dgm:prSet presAssocID="{4C67EB52-88BE-4987-8326-9547084FA13B}" presName="Plus" presStyleLbl="alignNode1" presStyleIdx="0" presStyleCnt="2"/>
      <dgm:spPr/>
    </dgm:pt>
    <dgm:pt modelId="{3E73A9D0-3AC2-45CB-8F99-9DF5B5EEA598}" type="pres">
      <dgm:prSet presAssocID="{4C67EB52-88BE-4987-8326-9547084FA13B}" presName="Minus" presStyleLbl="alignNode1" presStyleIdx="1" presStyleCnt="2"/>
      <dgm:spPr/>
    </dgm:pt>
    <dgm:pt modelId="{75837374-330B-46F2-BA0B-37D6BD0FCF7B}" type="pres">
      <dgm:prSet presAssocID="{4C67EB52-88BE-4987-8326-9547084FA13B}" presName="Divider" presStyleLbl="parChTrans1D1" presStyleIdx="0" presStyleCnt="1"/>
      <dgm:spPr/>
    </dgm:pt>
  </dgm:ptLst>
  <dgm:cxnLst>
    <dgm:cxn modelId="{F960C06E-8D10-4EBE-91FB-3ED3246A23D8}" type="presOf" srcId="{4C67EB52-88BE-4987-8326-9547084FA13B}" destId="{AC043FF9-13A2-4B3A-9AFF-FE88429AEDD8}" srcOrd="0" destOrd="0" presId="urn:microsoft.com/office/officeart/2009/3/layout/PlusandMinus"/>
    <dgm:cxn modelId="{CC552E91-9AA9-4132-8F34-3EB8C42DE08D}" srcId="{4C67EB52-88BE-4987-8326-9547084FA13B}" destId="{CA0C4D98-E43A-40DF-A771-1683312E48EF}" srcOrd="0" destOrd="0" parTransId="{A1835F47-5BD3-4F60-BF2E-B473FAC8E014}" sibTransId="{897D7191-3FDE-4FE0-AE26-E2348E3A06EF}"/>
    <dgm:cxn modelId="{98BB02DF-CB95-40D5-95AE-9047424E5993}" type="presOf" srcId="{CA0C4D98-E43A-40DF-A771-1683312E48EF}" destId="{CAFD21DB-C09B-473A-AE62-D5A92B6A7FD1}" srcOrd="0" destOrd="0" presId="urn:microsoft.com/office/officeart/2009/3/layout/PlusandMinus"/>
    <dgm:cxn modelId="{3B478BE5-EB07-4BE8-80A8-90826D6ECCDE}" type="presOf" srcId="{E70D2F9B-8863-42FB-9F73-FA580360219B}" destId="{0C8E85A4-29FA-4388-BF1F-0CB5AE4E312B}" srcOrd="0" destOrd="0" presId="urn:microsoft.com/office/officeart/2009/3/layout/PlusandMinus"/>
    <dgm:cxn modelId="{E9041FEA-B573-4D9F-A891-4E8EC90649C9}" srcId="{4C67EB52-88BE-4987-8326-9547084FA13B}" destId="{E70D2F9B-8863-42FB-9F73-FA580360219B}" srcOrd="1" destOrd="0" parTransId="{814B27BF-631D-4A74-8C6E-DFA3F905F5BB}" sibTransId="{D91CB308-FCF2-4FD2-85B7-363B6A284D39}"/>
    <dgm:cxn modelId="{4A109893-7BB2-4C20-9333-C1F34360A713}" type="presParOf" srcId="{AC043FF9-13A2-4B3A-9AFF-FE88429AEDD8}" destId="{CCEE48F2-5BC1-46F8-BA0C-92038261A22B}" srcOrd="0" destOrd="0" presId="urn:microsoft.com/office/officeart/2009/3/layout/PlusandMinus"/>
    <dgm:cxn modelId="{62579EFA-CA80-4434-BA70-7DF17B16C6EC}" type="presParOf" srcId="{AC043FF9-13A2-4B3A-9AFF-FE88429AEDD8}" destId="{CAFD21DB-C09B-473A-AE62-D5A92B6A7FD1}" srcOrd="1" destOrd="0" presId="urn:microsoft.com/office/officeart/2009/3/layout/PlusandMinus"/>
    <dgm:cxn modelId="{2E2A5707-B93C-4ECA-88AD-30C1018E4890}" type="presParOf" srcId="{AC043FF9-13A2-4B3A-9AFF-FE88429AEDD8}" destId="{0C8E85A4-29FA-4388-BF1F-0CB5AE4E312B}" srcOrd="2" destOrd="0" presId="urn:microsoft.com/office/officeart/2009/3/layout/PlusandMinus"/>
    <dgm:cxn modelId="{2D0DA927-619E-4B2A-ACB9-32455F3FD121}" type="presParOf" srcId="{AC043FF9-13A2-4B3A-9AFF-FE88429AEDD8}" destId="{A7395C95-5819-4008-9E3F-35896D601BEF}" srcOrd="3" destOrd="0" presId="urn:microsoft.com/office/officeart/2009/3/layout/PlusandMinus"/>
    <dgm:cxn modelId="{00506D60-94A1-428B-BB96-4AE48DA70873}" type="presParOf" srcId="{AC043FF9-13A2-4B3A-9AFF-FE88429AEDD8}" destId="{3E73A9D0-3AC2-45CB-8F99-9DF5B5EEA598}" srcOrd="4" destOrd="0" presId="urn:microsoft.com/office/officeart/2009/3/layout/PlusandMinus"/>
    <dgm:cxn modelId="{69C8FB8A-C90C-4A3D-A562-1071D1F2F5D9}" type="presParOf" srcId="{AC043FF9-13A2-4B3A-9AFF-FE88429AEDD8}" destId="{75837374-330B-46F2-BA0B-37D6BD0FCF7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A1D90-A7C3-4C3D-A59C-5CD993CE1B9F}">
      <dsp:nvSpPr>
        <dsp:cNvPr id="0" name=""/>
        <dsp:cNvSpPr/>
      </dsp:nvSpPr>
      <dsp:spPr>
        <a:xfrm>
          <a:off x="2200207" y="4135755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CFAA0-01E9-46A6-9BF8-5735870E3DB3}">
      <dsp:nvSpPr>
        <dsp:cNvPr id="0" name=""/>
        <dsp:cNvSpPr/>
      </dsp:nvSpPr>
      <dsp:spPr>
        <a:xfrm>
          <a:off x="2200207" y="2628899"/>
          <a:ext cx="370255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51CCC-7E52-40BB-9322-740BAFEB469E}">
      <dsp:nvSpPr>
        <dsp:cNvPr id="0" name=""/>
        <dsp:cNvSpPr/>
      </dsp:nvSpPr>
      <dsp:spPr>
        <a:xfrm>
          <a:off x="2200207" y="1122044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3E7CD-FC0A-4881-A490-575A6ECD53FF}">
      <dsp:nvSpPr>
        <dsp:cNvPr id="0" name=""/>
        <dsp:cNvSpPr/>
      </dsp:nvSpPr>
      <dsp:spPr>
        <a:xfrm>
          <a:off x="956277" y="914421"/>
          <a:ext cx="3657610" cy="350515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00225-A037-4A44-839F-0CE431D0B319}">
      <dsp:nvSpPr>
        <dsp:cNvPr id="0" name=""/>
        <dsp:cNvSpPr/>
      </dsp:nvSpPr>
      <dsp:spPr>
        <a:xfrm>
          <a:off x="258303" y="2"/>
          <a:ext cx="1993388" cy="213359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8303" y="2"/>
        <a:ext cx="1993388" cy="2133595"/>
      </dsp:txXfrm>
    </dsp:sp>
    <dsp:sp modelId="{12A2A36E-6A0F-48DE-989B-570F34658A92}">
      <dsp:nvSpPr>
        <dsp:cNvPr id="0" name=""/>
        <dsp:cNvSpPr/>
      </dsp:nvSpPr>
      <dsp:spPr>
        <a:xfrm>
          <a:off x="5876933" y="476249"/>
          <a:ext cx="1291590" cy="129159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665E3-0914-46CC-8997-4BEF6000230C}">
      <dsp:nvSpPr>
        <dsp:cNvPr id="0" name=""/>
        <dsp:cNvSpPr/>
      </dsp:nvSpPr>
      <dsp:spPr>
        <a:xfrm>
          <a:off x="7168523" y="476249"/>
          <a:ext cx="1070674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sp:txBody>
      <dsp:txXfrm>
        <a:off x="7168523" y="476249"/>
        <a:ext cx="1070674" cy="1291590"/>
      </dsp:txXfrm>
    </dsp:sp>
    <dsp:sp modelId="{B3B67DAC-5AE8-4246-889B-48F013A8A526}">
      <dsp:nvSpPr>
        <dsp:cNvPr id="0" name=""/>
        <dsp:cNvSpPr/>
      </dsp:nvSpPr>
      <dsp:spPr>
        <a:xfrm>
          <a:off x="5256970" y="1983104"/>
          <a:ext cx="1291590" cy="12915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756F5-1B80-4AC4-BE8D-6A60C314E336}">
      <dsp:nvSpPr>
        <dsp:cNvPr id="0" name=""/>
        <dsp:cNvSpPr/>
      </dsp:nvSpPr>
      <dsp:spPr>
        <a:xfrm>
          <a:off x="6548560" y="1983104"/>
          <a:ext cx="744951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sp:txBody>
      <dsp:txXfrm>
        <a:off x="6548560" y="1983104"/>
        <a:ext cx="744951" cy="1291590"/>
      </dsp:txXfrm>
    </dsp:sp>
    <dsp:sp modelId="{64AFD26C-CD2D-4BBF-A720-7116FFB8E3F9}">
      <dsp:nvSpPr>
        <dsp:cNvPr id="0" name=""/>
        <dsp:cNvSpPr/>
      </dsp:nvSpPr>
      <dsp:spPr>
        <a:xfrm>
          <a:off x="5876933" y="3489960"/>
          <a:ext cx="1291590" cy="12915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3E2E3-11F2-42F7-AE65-EC86DE033B51}">
      <dsp:nvSpPr>
        <dsp:cNvPr id="0" name=""/>
        <dsp:cNvSpPr/>
      </dsp:nvSpPr>
      <dsp:spPr>
        <a:xfrm>
          <a:off x="7168523" y="3489960"/>
          <a:ext cx="903090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sp:txBody>
      <dsp:txXfrm>
        <a:off x="7168523" y="3489960"/>
        <a:ext cx="903090" cy="129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2F2EF-F242-454A-B160-495951D6A8CC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75743C-05B2-43AC-8280-03679F23F2C0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6EF9D5-537B-4563-B361-14D190ED1EE9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4BD73-BDEA-446E-B9B4-3014EEB881B1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27C3AD-ED63-4719-9AE8-E1FD09281474}">
      <dsp:nvSpPr>
        <dsp:cNvPr id="0" name=""/>
        <dsp:cNvSpPr/>
      </dsp:nvSpPr>
      <dsp:spPr>
        <a:xfrm>
          <a:off x="1438880" y="983412"/>
          <a:ext cx="1077711" cy="10777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Admin</a:t>
          </a:r>
        </a:p>
      </dsp:txBody>
      <dsp:txXfrm>
        <a:off x="1596707" y="1141239"/>
        <a:ext cx="762057" cy="762057"/>
      </dsp:txXfrm>
    </dsp:sp>
    <dsp:sp modelId="{376401E3-2FC1-45F8-92F8-769F4CF106E8}">
      <dsp:nvSpPr>
        <dsp:cNvPr id="0" name=""/>
        <dsp:cNvSpPr/>
      </dsp:nvSpPr>
      <dsp:spPr>
        <a:xfrm>
          <a:off x="1600537" y="1111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</a:t>
          </a:r>
        </a:p>
      </dsp:txBody>
      <dsp:txXfrm>
        <a:off x="1711016" y="111590"/>
        <a:ext cx="533440" cy="533440"/>
      </dsp:txXfrm>
    </dsp:sp>
    <dsp:sp modelId="{5771B0B7-2576-4D71-A11A-BB8AE733DF43}">
      <dsp:nvSpPr>
        <dsp:cNvPr id="0" name=""/>
        <dsp:cNvSpPr/>
      </dsp:nvSpPr>
      <dsp:spPr>
        <a:xfrm>
          <a:off x="2744494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Insert</a:t>
          </a:r>
        </a:p>
      </dsp:txBody>
      <dsp:txXfrm>
        <a:off x="2854973" y="1255547"/>
        <a:ext cx="533440" cy="533440"/>
      </dsp:txXfrm>
    </dsp:sp>
    <dsp:sp modelId="{63AB1E7D-95AF-42BE-817A-E62BE107C5CA}">
      <dsp:nvSpPr>
        <dsp:cNvPr id="0" name=""/>
        <dsp:cNvSpPr/>
      </dsp:nvSpPr>
      <dsp:spPr>
        <a:xfrm>
          <a:off x="1600537" y="2289026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Delete</a:t>
          </a:r>
        </a:p>
      </dsp:txBody>
      <dsp:txXfrm>
        <a:off x="1711016" y="2399505"/>
        <a:ext cx="533440" cy="533440"/>
      </dsp:txXfrm>
    </dsp:sp>
    <dsp:sp modelId="{B65C8B9E-1CF0-4DCF-AC0E-ED37799FF5BD}">
      <dsp:nvSpPr>
        <dsp:cNvPr id="0" name=""/>
        <dsp:cNvSpPr/>
      </dsp:nvSpPr>
      <dsp:spPr>
        <a:xfrm>
          <a:off x="456579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Update</a:t>
          </a:r>
        </a:p>
      </dsp:txBody>
      <dsp:txXfrm>
        <a:off x="567058" y="1255547"/>
        <a:ext cx="533440" cy="533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A78DF-FAAA-48C5-A0CD-53E1E4051E1A}">
      <dsp:nvSpPr>
        <dsp:cNvPr id="0" name=""/>
        <dsp:cNvSpPr/>
      </dsp:nvSpPr>
      <dsp:spPr>
        <a:xfrm>
          <a:off x="1353402" y="982167"/>
          <a:ext cx="1248377" cy="1079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</a:t>
          </a:r>
        </a:p>
      </dsp:txBody>
      <dsp:txXfrm>
        <a:off x="1560276" y="1161121"/>
        <a:ext cx="834629" cy="721988"/>
      </dsp:txXfrm>
    </dsp:sp>
    <dsp:sp modelId="{3A39DBE4-D1E0-4526-BDFE-7A6669A58324}">
      <dsp:nvSpPr>
        <dsp:cNvPr id="0" name=""/>
        <dsp:cNvSpPr/>
      </dsp:nvSpPr>
      <dsp:spPr>
        <a:xfrm>
          <a:off x="2135126" y="465509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D8DEA-7427-41B0-B208-344922606726}">
      <dsp:nvSpPr>
        <dsp:cNvPr id="0" name=""/>
        <dsp:cNvSpPr/>
      </dsp:nvSpPr>
      <dsp:spPr>
        <a:xfrm>
          <a:off x="1468396" y="0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Register</a:t>
          </a:r>
        </a:p>
      </dsp:txBody>
      <dsp:txXfrm>
        <a:off x="1637935" y="146671"/>
        <a:ext cx="683958" cy="591704"/>
      </dsp:txXfrm>
    </dsp:sp>
    <dsp:sp modelId="{14368EE2-170B-49E4-A073-5DDC0A170C20}">
      <dsp:nvSpPr>
        <dsp:cNvPr id="0" name=""/>
        <dsp:cNvSpPr/>
      </dsp:nvSpPr>
      <dsp:spPr>
        <a:xfrm>
          <a:off x="2684830" y="1224207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A2DFE-63B4-4109-BAD5-D5B67C74ABC9}">
      <dsp:nvSpPr>
        <dsp:cNvPr id="0" name=""/>
        <dsp:cNvSpPr/>
      </dsp:nvSpPr>
      <dsp:spPr>
        <a:xfrm>
          <a:off x="2406639" y="544363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246813"/>
            <a:satOff val="-4334"/>
            <a:lumOff val="-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2576178" y="691034"/>
        <a:ext cx="683958" cy="591704"/>
      </dsp:txXfrm>
    </dsp:sp>
    <dsp:sp modelId="{9327B0EB-051A-45AA-93B2-6BF1FF1D6FEB}">
      <dsp:nvSpPr>
        <dsp:cNvPr id="0" name=""/>
        <dsp:cNvSpPr/>
      </dsp:nvSpPr>
      <dsp:spPr>
        <a:xfrm>
          <a:off x="2302970" y="2080635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1787-D155-46AE-B67D-78171835DF4E}">
      <dsp:nvSpPr>
        <dsp:cNvPr id="0" name=""/>
        <dsp:cNvSpPr/>
      </dsp:nvSpPr>
      <dsp:spPr>
        <a:xfrm>
          <a:off x="2406639" y="1614517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493625"/>
            <a:satOff val="-8668"/>
            <a:lumOff val="-15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Buying</a:t>
          </a:r>
        </a:p>
      </dsp:txBody>
      <dsp:txXfrm>
        <a:off x="2576178" y="1761188"/>
        <a:ext cx="683958" cy="591704"/>
      </dsp:txXfrm>
    </dsp:sp>
    <dsp:sp modelId="{B2449C26-BBF0-452F-B33B-1AB68A5F72ED}">
      <dsp:nvSpPr>
        <dsp:cNvPr id="0" name=""/>
        <dsp:cNvSpPr/>
      </dsp:nvSpPr>
      <dsp:spPr>
        <a:xfrm>
          <a:off x="1355725" y="2169536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B4D1C-B308-4E14-9764-ECAC45E97636}">
      <dsp:nvSpPr>
        <dsp:cNvPr id="0" name=""/>
        <dsp:cNvSpPr/>
      </dsp:nvSpPr>
      <dsp:spPr>
        <a:xfrm>
          <a:off x="1468396" y="2159489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740438"/>
            <a:satOff val="-13003"/>
            <a:lumOff val="-23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1637935" y="2306160"/>
        <a:ext cx="683958" cy="591704"/>
      </dsp:txXfrm>
    </dsp:sp>
    <dsp:sp modelId="{13BB3651-C19B-4325-A5E1-AA25B964AC79}">
      <dsp:nvSpPr>
        <dsp:cNvPr id="0" name=""/>
        <dsp:cNvSpPr/>
      </dsp:nvSpPr>
      <dsp:spPr>
        <a:xfrm>
          <a:off x="797019" y="1411142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53E55-DD1E-427F-A6F1-7216C8A49455}">
      <dsp:nvSpPr>
        <dsp:cNvPr id="0" name=""/>
        <dsp:cNvSpPr/>
      </dsp:nvSpPr>
      <dsp:spPr>
        <a:xfrm>
          <a:off x="525797" y="1615126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987251"/>
            <a:satOff val="-17337"/>
            <a:lumOff val="-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Take part</a:t>
          </a:r>
        </a:p>
      </dsp:txBody>
      <dsp:txXfrm>
        <a:off x="695336" y="1761797"/>
        <a:ext cx="683958" cy="591704"/>
      </dsp:txXfrm>
    </dsp:sp>
    <dsp:sp modelId="{9CCA194A-782E-418C-9A4E-8BD02A3D247D}">
      <dsp:nvSpPr>
        <dsp:cNvPr id="0" name=""/>
        <dsp:cNvSpPr/>
      </dsp:nvSpPr>
      <dsp:spPr>
        <a:xfrm>
          <a:off x="525797" y="543145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</a:t>
          </a:r>
        </a:p>
      </dsp:txBody>
      <dsp:txXfrm>
        <a:off x="695336" y="689816"/>
        <a:ext cx="683958" cy="591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2ECE-6A8A-467A-9980-CF11D62D2629}">
      <dsp:nvSpPr>
        <dsp:cNvPr id="0" name=""/>
        <dsp:cNvSpPr/>
      </dsp:nvSpPr>
      <dsp:spPr>
        <a:xfrm>
          <a:off x="2651760" y="576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sp:txBody>
      <dsp:txXfrm>
        <a:off x="2651760" y="281722"/>
        <a:ext cx="3134203" cy="1686873"/>
      </dsp:txXfrm>
    </dsp:sp>
    <dsp:sp modelId="{7CAA984A-28AB-4EF9-B687-5AE01CA440D6}">
      <dsp:nvSpPr>
        <dsp:cNvPr id="0" name=""/>
        <dsp:cNvSpPr/>
      </dsp:nvSpPr>
      <dsp:spPr>
        <a:xfrm>
          <a:off x="0" y="576"/>
          <a:ext cx="2651760" cy="2249165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DEVELOPMENT SOFTWARE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110371"/>
        <a:ext cx="2432170" cy="2029575"/>
      </dsp:txXfrm>
    </dsp:sp>
    <dsp:sp modelId="{5EE3DBB4-4FD8-420F-BB3C-3475EAFAAB39}">
      <dsp:nvSpPr>
        <dsp:cNvPr id="0" name=""/>
        <dsp:cNvSpPr/>
      </dsp:nvSpPr>
      <dsp:spPr>
        <a:xfrm>
          <a:off x="2651759" y="2438401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sp:txBody>
      <dsp:txXfrm>
        <a:off x="2651759" y="2719547"/>
        <a:ext cx="3134203" cy="1686873"/>
      </dsp:txXfrm>
    </dsp:sp>
    <dsp:sp modelId="{29E72EFE-8A42-4E33-8BF3-5DAF20A825F1}">
      <dsp:nvSpPr>
        <dsp:cNvPr id="0" name=""/>
        <dsp:cNvSpPr/>
      </dsp:nvSpPr>
      <dsp:spPr>
        <a:xfrm>
          <a:off x="0" y="2474658"/>
          <a:ext cx="2651760" cy="224916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TECHNOLOGY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2584453"/>
        <a:ext cx="2432170" cy="202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DA787-7EF9-4B06-8999-CA1730014C94}">
      <dsp:nvSpPr>
        <dsp:cNvPr id="0" name=""/>
        <dsp:cNvSpPr/>
      </dsp:nvSpPr>
      <dsp:spPr>
        <a:xfrm>
          <a:off x="390741" y="674808"/>
          <a:ext cx="1924203" cy="1839790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C5E1-187C-4F6B-B73B-9185AA3F599A}">
      <dsp:nvSpPr>
        <dsp:cNvPr id="0" name=""/>
        <dsp:cNvSpPr/>
      </dsp:nvSpPr>
      <dsp:spPr>
        <a:xfrm>
          <a:off x="152911" y="2715416"/>
          <a:ext cx="2456010" cy="2694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Le Cong </a:t>
          </a:r>
          <a:r>
            <a:rPr lang="en-US" sz="2000" b="1" kern="1200" dirty="0" err="1">
              <a:solidFill>
                <a:srgbClr val="FFFF00"/>
              </a:solidFill>
            </a:rPr>
            <a:t>Dat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Login Mobile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JWT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Pet Dating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Report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Chart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User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000" kern="1200" dirty="0"/>
        </a:p>
      </dsp:txBody>
      <dsp:txXfrm>
        <a:off x="224845" y="2787350"/>
        <a:ext cx="2312142" cy="2550918"/>
      </dsp:txXfrm>
    </dsp:sp>
    <dsp:sp modelId="{044C7EE8-7F56-4CE4-BCB3-FB89AADD889E}">
      <dsp:nvSpPr>
        <dsp:cNvPr id="0" name=""/>
        <dsp:cNvSpPr/>
      </dsp:nvSpPr>
      <dsp:spPr>
        <a:xfrm rot="145210">
          <a:off x="2748103" y="1482768"/>
          <a:ext cx="433739" cy="360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2748151" y="1552516"/>
        <a:ext cx="325696" cy="216085"/>
      </dsp:txXfrm>
    </dsp:sp>
    <dsp:sp modelId="{CDF134BF-24D5-40BD-9021-392F75671D15}">
      <dsp:nvSpPr>
        <dsp:cNvPr id="0" name=""/>
        <dsp:cNvSpPr/>
      </dsp:nvSpPr>
      <dsp:spPr>
        <a:xfrm>
          <a:off x="3553094" y="837166"/>
          <a:ext cx="1883405" cy="1780661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82D1-FB49-4912-B9E7-F3551849B120}">
      <dsp:nvSpPr>
        <dsp:cNvPr id="0" name=""/>
        <dsp:cNvSpPr/>
      </dsp:nvSpPr>
      <dsp:spPr>
        <a:xfrm>
          <a:off x="3039273" y="2737845"/>
          <a:ext cx="2975438" cy="219476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</a:t>
          </a:r>
          <a:r>
            <a:rPr lang="en-US" sz="2000" b="1" kern="1200" dirty="0" err="1">
              <a:solidFill>
                <a:srgbClr val="FFFF00"/>
              </a:solidFill>
            </a:rPr>
            <a:t>Thi</a:t>
          </a:r>
          <a:r>
            <a:rPr lang="en-US" sz="2000" b="1" kern="1200" dirty="0">
              <a:solidFill>
                <a:srgbClr val="FFFF00"/>
              </a:solidFill>
            </a:rPr>
            <a:t> Tuyet </a:t>
          </a:r>
          <a:r>
            <a:rPr lang="en-US" sz="2000" b="1" kern="1200" dirty="0" err="1">
              <a:solidFill>
                <a:srgbClr val="FFFF00"/>
              </a:solidFill>
            </a:rPr>
            <a:t>Duyen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Home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Category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Shop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Cart</a:t>
          </a:r>
        </a:p>
      </dsp:txBody>
      <dsp:txXfrm>
        <a:off x="3103556" y="2802128"/>
        <a:ext cx="2846872" cy="2066202"/>
      </dsp:txXfrm>
    </dsp:sp>
    <dsp:sp modelId="{D5FCA81A-8FF9-45D9-8F70-C1638455CD6A}">
      <dsp:nvSpPr>
        <dsp:cNvPr id="0" name=""/>
        <dsp:cNvSpPr/>
      </dsp:nvSpPr>
      <dsp:spPr>
        <a:xfrm rot="21509819">
          <a:off x="5892357" y="1504772"/>
          <a:ext cx="456092" cy="3601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92376" y="1578218"/>
        <a:ext cx="348049" cy="216085"/>
      </dsp:txXfrm>
    </dsp:sp>
    <dsp:sp modelId="{8E7262C8-DFC8-417E-8B66-5988BC855D41}">
      <dsp:nvSpPr>
        <dsp:cNvPr id="0" name=""/>
        <dsp:cNvSpPr/>
      </dsp:nvSpPr>
      <dsp:spPr>
        <a:xfrm>
          <a:off x="6739173" y="669757"/>
          <a:ext cx="1891783" cy="194806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6FC52-22A4-4478-ACD2-A4C9BE722E2C}">
      <dsp:nvSpPr>
        <dsp:cNvPr id="0" name=""/>
        <dsp:cNvSpPr/>
      </dsp:nvSpPr>
      <dsp:spPr>
        <a:xfrm>
          <a:off x="6461070" y="2737838"/>
          <a:ext cx="2484113" cy="217673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Tan </a:t>
          </a:r>
          <a:r>
            <a:rPr lang="en-US" sz="2000" b="1" kern="1200" dirty="0" err="1">
              <a:solidFill>
                <a:srgbClr val="FFFF00"/>
              </a:solidFill>
            </a:rPr>
            <a:t>Duy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Register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Services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Appointment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Logout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Full calendar</a:t>
          </a:r>
        </a:p>
      </dsp:txBody>
      <dsp:txXfrm>
        <a:off x="6524824" y="2801592"/>
        <a:ext cx="2356605" cy="204922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E48F2-5BC1-46F8-BA0C-92038261A22B}">
      <dsp:nvSpPr>
        <dsp:cNvPr id="0" name=""/>
        <dsp:cNvSpPr/>
      </dsp:nvSpPr>
      <dsp:spPr>
        <a:xfrm>
          <a:off x="761976" y="1143007"/>
          <a:ext cx="7862054" cy="4063061"/>
        </a:xfrm>
        <a:prstGeom prst="rect">
          <a:avLst/>
        </a:prstGeom>
        <a:gradFill rotWithShape="0">
          <a:gsLst>
            <a:gs pos="0">
              <a:schemeClr val="accent1">
                <a:tint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190500" prstMaterial="plastic">
          <a:bevelT w="88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CAFD21DB-C09B-473A-AE62-D5A92B6A7FD1}">
      <dsp:nvSpPr>
        <dsp:cNvPr id="0" name=""/>
        <dsp:cNvSpPr/>
      </dsp:nvSpPr>
      <dsp:spPr>
        <a:xfrm>
          <a:off x="1048273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Using new technology, programming, techniques.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Website GUI is simple, beautiful and attractive.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- With some features of social network</a:t>
          </a:r>
        </a:p>
      </dsp:txBody>
      <dsp:txXfrm>
        <a:off x="1048273" y="1593403"/>
        <a:ext cx="3650884" cy="3475899"/>
      </dsp:txXfrm>
    </dsp:sp>
    <dsp:sp modelId="{0C8E85A4-29FA-4388-BF1F-0CB5AE4E312B}">
      <dsp:nvSpPr>
        <dsp:cNvPr id="0" name=""/>
        <dsp:cNvSpPr/>
      </dsp:nvSpPr>
      <dsp:spPr>
        <a:xfrm>
          <a:off x="4780490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Disadvantages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/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Website has fast response.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Improve performance website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Improve UI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- Implement payment function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/>
        </a:p>
      </dsp:txBody>
      <dsp:txXfrm>
        <a:off x="4780490" y="1593403"/>
        <a:ext cx="3650884" cy="3475899"/>
      </dsp:txXfrm>
    </dsp:sp>
    <dsp:sp modelId="{A7395C95-5819-4008-9E3F-35896D601BEF}">
      <dsp:nvSpPr>
        <dsp:cNvPr id="0" name=""/>
        <dsp:cNvSpPr/>
      </dsp:nvSpPr>
      <dsp:spPr>
        <a:xfrm>
          <a:off x="0" y="305115"/>
          <a:ext cx="1536263" cy="1536263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E73A9D0-3AC2-45CB-8F99-9DF5B5EEA598}">
      <dsp:nvSpPr>
        <dsp:cNvPr id="0" name=""/>
        <dsp:cNvSpPr/>
      </dsp:nvSpPr>
      <dsp:spPr>
        <a:xfrm>
          <a:off x="7590948" y="857592"/>
          <a:ext cx="1445895" cy="4954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837374-330B-46F2-BA0B-37D6BD0FCF7B}">
      <dsp:nvSpPr>
        <dsp:cNvPr id="0" name=""/>
        <dsp:cNvSpPr/>
      </dsp:nvSpPr>
      <dsp:spPr>
        <a:xfrm>
          <a:off x="4744343" y="1600835"/>
          <a:ext cx="903" cy="3319818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5/22/2019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0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5/22/2019</a:t>
            </a:fld>
            <a:endParaRPr lang="en-US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55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0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4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5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156" y="6629400"/>
            <a:ext cx="8046244" cy="147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project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>
                  <a:lumMod val="50000"/>
                </a:schemeClr>
              </a:buClr>
              <a:defRPr sz="2400">
                <a:latin typeface="Calibri" pitchFamily="34" charset="0"/>
              </a:defRPr>
            </a:lvl1pPr>
            <a:lvl2pPr>
              <a:buClr>
                <a:schemeClr val="accent4">
                  <a:lumMod val="50000"/>
                </a:schemeClr>
              </a:buClr>
              <a:defRPr sz="2200">
                <a:latin typeface="Calibri" pitchFamily="34" charset="0"/>
              </a:defRPr>
            </a:lvl2pPr>
            <a:lvl3pPr>
              <a:buClr>
                <a:schemeClr val="tx2"/>
              </a:buClr>
              <a:defRPr sz="2000">
                <a:latin typeface="Calibri" pitchFamily="34" charset="0"/>
              </a:defRPr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200" baseline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56" y="6629399"/>
            <a:ext cx="8929688" cy="1628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1513"/>
            <a:ext cx="9144000" cy="5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0"/>
            <a:ext cx="1295400" cy="7374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			Project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3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                                                                         Project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    Project report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859973" y="1041132"/>
            <a:ext cx="7467600" cy="1473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		</a:t>
            </a:r>
            <a:r>
              <a:rPr lang="en-US" altLang="ko-KR" sz="4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PARADISE</a:t>
            </a:r>
            <a:r>
              <a:rPr lang="en-US" altLang="ko-KR" sz="40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2DC16-8F09-4437-9F42-5FA947FB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86" y="1027277"/>
            <a:ext cx="2695150" cy="10780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849778-10A2-46B6-9D40-7C0E8AA9CEE4}"/>
              </a:ext>
            </a:extLst>
          </p:cNvPr>
          <p:cNvSpPr/>
          <p:nvPr/>
        </p:nvSpPr>
        <p:spPr>
          <a:xfrm>
            <a:off x="-1524000" y="3769930"/>
            <a:ext cx="8077200" cy="1406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								</a:t>
            </a:r>
            <a:r>
              <a:rPr lang="en-GB" sz="1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Mr. Cat Nghiem </a:t>
            </a:r>
            <a:r>
              <a:rPr lang="en-GB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Hieu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Tuan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DC3D17-B8A0-4A0C-99CA-B7BBC752163E}"/>
              </a:ext>
            </a:extLst>
          </p:cNvPr>
          <p:cNvSpPr/>
          <p:nvPr/>
        </p:nvSpPr>
        <p:spPr>
          <a:xfrm>
            <a:off x="-228600" y="4768188"/>
            <a:ext cx="8077200" cy="1062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Le Cong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Dat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Student1022144</a:t>
            </a:r>
          </a:p>
          <a:p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Thi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Tuyet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Duyen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Student1030933 </a:t>
            </a:r>
          </a:p>
          <a:p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Tan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Student1053750</a:t>
            </a: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3C70D74-3314-4B36-9C7D-41AF3ACD6D65}"/>
              </a:ext>
            </a:extLst>
          </p:cNvPr>
          <p:cNvSpPr/>
          <p:nvPr/>
        </p:nvSpPr>
        <p:spPr>
          <a:xfrm>
            <a:off x="1870364" y="5317703"/>
            <a:ext cx="8077200" cy="1366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just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US" altLang="ko-KR" sz="1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                                                         22 May 2019</a:t>
            </a:r>
            <a:endParaRPr lang="vi-VN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32F-9361-4C65-9ABE-2F85859F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on their own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C161-5CAC-4C8A-928F-0DE67D4DF1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A8BD5-18A4-4D41-986D-BA2AB79EA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 descr="A picture containing dog, indoor, brown, animal&#10;&#10;Description automatically generated">
            <a:extLst>
              <a:ext uri="{FF2B5EF4-FFF2-40B4-BE49-F238E27FC236}">
                <a16:creationId xmlns:a16="http://schemas.microsoft.com/office/drawing/2014/main" id="{563E2B3B-C802-44FB-928A-712CE2327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3332"/>
          <a:stretch/>
        </p:blipFill>
        <p:spPr>
          <a:xfrm>
            <a:off x="914400" y="838200"/>
            <a:ext cx="70866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A95A-5801-4A39-9961-F46690F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some friends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8A36D-AAA6-42B8-AA43-19BDD4A1D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41B2-F152-46AD-9992-C8ACEB6C9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 descr="A dog sitting on a bench&#10;&#10;Description automatically generated">
            <a:extLst>
              <a:ext uri="{FF2B5EF4-FFF2-40B4-BE49-F238E27FC236}">
                <a16:creationId xmlns:a16="http://schemas.microsoft.com/office/drawing/2014/main" id="{48FC411C-ACFF-43A8-82E2-C8024B95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049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5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DB1B-A8E3-4285-B732-FFBFC64B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5CB5-BE90-4917-8D98-BA52F36BBF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B3540-4D98-408D-958B-70D9DA36C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 descr="A picture containing person, woman, holding, girl&#10;&#10;Description automatically generated">
            <a:extLst>
              <a:ext uri="{FF2B5EF4-FFF2-40B4-BE49-F238E27FC236}">
                <a16:creationId xmlns:a16="http://schemas.microsoft.com/office/drawing/2014/main" id="{6C5A51BD-0F59-46DE-B057-66EC4C82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74" y="1286955"/>
            <a:ext cx="3321625" cy="4990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86CE7-DF30-4366-9E39-AB3DA4E77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762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4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507-25AF-41FB-A4C1-B7A6AFCC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5D30F-AF24-4B9F-8DFF-3A9620604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FCA21-215A-400F-8793-32085ED0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3F8061F-6547-44A7-BF80-4BC1D18EF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43200"/>
            <a:ext cx="13716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74272B-F960-4CAE-9B54-D7B1C6FA0E37}"/>
              </a:ext>
            </a:extLst>
          </p:cNvPr>
          <p:cNvSpPr txBox="1"/>
          <p:nvPr/>
        </p:nvSpPr>
        <p:spPr>
          <a:xfrm>
            <a:off x="3203864" y="2802082"/>
            <a:ext cx="203132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8920A-DD16-4EE3-BB15-6F88297E73B4}"/>
              </a:ext>
            </a:extLst>
          </p:cNvPr>
          <p:cNvSpPr txBox="1"/>
          <p:nvPr/>
        </p:nvSpPr>
        <p:spPr>
          <a:xfrm>
            <a:off x="3203864" y="3542630"/>
            <a:ext cx="387798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Paradise</a:t>
            </a:r>
          </a:p>
        </p:txBody>
      </p:sp>
    </p:spTree>
    <p:extLst>
      <p:ext uri="{BB962C8B-B14F-4D97-AF65-F5344CB8AC3E}">
        <p14:creationId xmlns:p14="http://schemas.microsoft.com/office/powerpoint/2010/main" val="2173390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F6E3-8018-4EB1-8C08-3B1FD993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36CBF-659F-42E9-93EB-BC4B4B33B0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B54B-7828-4874-B5C6-BF70E6D4D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0CFC4097-C22B-47BF-91CC-EDEEFED4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762000"/>
            <a:ext cx="9144000" cy="60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8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E134-7385-4117-AA94-EC76839F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happy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E2292-D277-4C9D-82C4-699F2E569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B0C12-9382-45DF-88EF-85C991F24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 descr="A small dog playing with a frisbee&#10;&#10;Description automatically generated">
            <a:extLst>
              <a:ext uri="{FF2B5EF4-FFF2-40B4-BE49-F238E27FC236}">
                <a16:creationId xmlns:a16="http://schemas.microsoft.com/office/drawing/2014/main" id="{7BF9A671-C85C-463B-8761-6723162A5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4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4E5F-1CB0-411B-81C2-7B2B9A17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E9663-6FF1-4BD9-9D1B-2E62E2751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21286-D531-46E6-A262-88BE66318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BC120FF3-44D9-4D66-92F4-EABA1FFB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5313"/>
          <a:stretch/>
        </p:blipFill>
        <p:spPr>
          <a:xfrm>
            <a:off x="0" y="789709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0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2EB4-6DBD-4452-BB20-2F12E67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972B7-9EA1-4475-A649-B7D4FDACE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AFD29-70FB-4F7B-B0E8-BD581218F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6" name="Picture 5" descr="A brown and white dog sitting in the grass&#10;&#10;Description automatically generated">
            <a:extLst>
              <a:ext uri="{FF2B5EF4-FFF2-40B4-BE49-F238E27FC236}">
                <a16:creationId xmlns:a16="http://schemas.microsoft.com/office/drawing/2014/main" id="{2D0DC340-0D0F-4276-8B74-35608CE0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3577" b="3432"/>
          <a:stretch/>
        </p:blipFill>
        <p:spPr>
          <a:xfrm>
            <a:off x="0" y="0"/>
            <a:ext cx="9220200" cy="6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0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9179-680A-41C5-87B0-4677DAF4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52C20-124D-4CFF-B56C-1B6437384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16F2C-BB6A-4E5C-8F9F-79C04497D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A picture containing dog, wall, indoor, photo&#10;&#10;Description automatically generated">
            <a:extLst>
              <a:ext uri="{FF2B5EF4-FFF2-40B4-BE49-F238E27FC236}">
                <a16:creationId xmlns:a16="http://schemas.microsoft.com/office/drawing/2014/main" id="{FC8B2E16-DC36-4EE3-8D19-FD29430D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0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963F-D582-4DDD-8DBB-243E875E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345"/>
            <a:ext cx="8229600" cy="41116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35688-D69E-4D94-B819-8EC6B803EA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1A6A0-2964-4AF2-86F9-EE81FCCC2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 descr="A picture containing person, indoor, animal, building&#10;&#10;Description automatically generated">
            <a:extLst>
              <a:ext uri="{FF2B5EF4-FFF2-40B4-BE49-F238E27FC236}">
                <a16:creationId xmlns:a16="http://schemas.microsoft.com/office/drawing/2014/main" id="{3AC211BF-6F28-40BD-877B-688BBEEB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18"/>
            <a:ext cx="9144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0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B6017-130E-448A-A987-F548CED8F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6779D3-1238-4CDD-8B2D-9090624EE77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06B8D8-91B4-435C-88D3-5F269BF46C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0" name="Picture 9" descr="A brown and white dog on a beach&#10;&#10;Description automatically generated">
            <a:extLst>
              <a:ext uri="{FF2B5EF4-FFF2-40B4-BE49-F238E27FC236}">
                <a16:creationId xmlns:a16="http://schemas.microsoft.com/office/drawing/2014/main" id="{1BE6C9C6-130F-477E-9D1E-8F20BF5D6F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09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8A7-4663-4FE4-94CF-F8200E27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A52EC-B6D9-4579-A2EE-95A84E413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403C-C4D4-4417-B32E-D50A794BB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6" name="Picture 5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9CBB8E7-18CA-46BD-8767-6594442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809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6D97-9D3F-4E6A-B3B7-C14AFBD1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food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AEDBA-40C0-4A6B-A73E-ACA7389862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B87AA-CD82-4991-B52E-8DFE4594D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Picture 5" descr="A dog sitting on a table&#10;&#10;Description automatically generated">
            <a:extLst>
              <a:ext uri="{FF2B5EF4-FFF2-40B4-BE49-F238E27FC236}">
                <a16:creationId xmlns:a16="http://schemas.microsoft.com/office/drawing/2014/main" id="{73F68626-0B4B-47CC-AAF5-DF2C4749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0536"/>
            <a:ext cx="5424488" cy="4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3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6167-B8A4-4606-BAB8-9C4FDF16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Luxury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D318C-44B8-450E-B5F3-A690F116A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5F3E5-0CD9-4678-B913-13D2B92C7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6" name="Picture 5" descr="A pink car with a dog&#10;&#10;Description automatically generated">
            <a:extLst>
              <a:ext uri="{FF2B5EF4-FFF2-40B4-BE49-F238E27FC236}">
                <a16:creationId xmlns:a16="http://schemas.microsoft.com/office/drawing/2014/main" id="{211C4AEB-F2A9-43EA-BB08-13229332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r="5507"/>
          <a:stretch/>
        </p:blipFill>
        <p:spPr>
          <a:xfrm>
            <a:off x="-76201" y="777875"/>
            <a:ext cx="9220201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F310-B1C4-4545-BE8F-F88DD190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Fashion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DDE1-D7DA-442D-816D-53C055108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5C49-E839-4F15-AF09-3FF7B55C8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2" name="Picture 11" descr="A dog wearing a red hat&#10;&#10;Description automatically generated">
            <a:extLst>
              <a:ext uri="{FF2B5EF4-FFF2-40B4-BE49-F238E27FC236}">
                <a16:creationId xmlns:a16="http://schemas.microsoft.com/office/drawing/2014/main" id="{5DCBA973-4C78-4064-A936-12F9D822A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095"/>
            <a:ext cx="9144000" cy="6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0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45EFA4-43B5-4524-BB78-570D4BCAE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36355"/>
              </p:ext>
            </p:extLst>
          </p:nvPr>
        </p:nvGraphicFramePr>
        <p:xfrm>
          <a:off x="304800" y="91440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Actual requirements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6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DD24C6F-3048-4814-BE9D-FB35AFA4A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271318"/>
              </p:ext>
            </p:extLst>
          </p:nvPr>
        </p:nvGraphicFramePr>
        <p:xfrm>
          <a:off x="304800" y="16764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226AB86-6D76-4639-85F9-E193F9C22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632751"/>
              </p:ext>
            </p:extLst>
          </p:nvPr>
        </p:nvGraphicFramePr>
        <p:xfrm>
          <a:off x="4350327" y="17526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65799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3" grpId="0">
        <p:bldAsOne/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80EC4-ACD0-4180-A466-9F76558BF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6957872"/>
              </p:ext>
            </p:extLst>
          </p:nvPr>
        </p:nvGraphicFramePr>
        <p:xfrm>
          <a:off x="1143000" y="1371600"/>
          <a:ext cx="6172199" cy="2418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5797">
                  <a:extLst>
                    <a:ext uri="{9D8B030D-6E8A-4147-A177-3AD203B41FA5}">
                      <a16:colId xmlns:a16="http://schemas.microsoft.com/office/drawing/2014/main" val="2435514919"/>
                    </a:ext>
                  </a:extLst>
                </a:gridCol>
                <a:gridCol w="2065797">
                  <a:extLst>
                    <a:ext uri="{9D8B030D-6E8A-4147-A177-3AD203B41FA5}">
                      <a16:colId xmlns:a16="http://schemas.microsoft.com/office/drawing/2014/main" val="2706120109"/>
                    </a:ext>
                  </a:extLst>
                </a:gridCol>
                <a:gridCol w="2040605">
                  <a:extLst>
                    <a:ext uri="{9D8B030D-6E8A-4147-A177-3AD203B41FA5}">
                      <a16:colId xmlns:a16="http://schemas.microsoft.com/office/drawing/2014/main" val="3219433840"/>
                    </a:ext>
                  </a:extLst>
                </a:gridCol>
              </a:tblGrid>
              <a:tr h="9835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HARDWARE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SERVER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33958"/>
                  </a:ext>
                </a:extLst>
              </a:tr>
              <a:tr h="2058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Recommended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4329509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Processor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16480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2 GB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4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28588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Disk space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16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867445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Super-VGA (800x600) or higher resolution monitor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882838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 access is required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99747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CLIENT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8661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Processor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1927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512 MB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58606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Super-VGA (800x600) or higher resolution 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04882"/>
                  </a:ext>
                </a:extLst>
              </a:tr>
              <a:tr h="1237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Internet access is required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836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9A0E89-F911-461F-890C-E1BAB72B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57183"/>
              </p:ext>
            </p:extLst>
          </p:nvPr>
        </p:nvGraphicFramePr>
        <p:xfrm>
          <a:off x="1153759" y="4119258"/>
          <a:ext cx="6161440" cy="1824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641">
                  <a:extLst>
                    <a:ext uri="{9D8B030D-6E8A-4147-A177-3AD203B41FA5}">
                      <a16:colId xmlns:a16="http://schemas.microsoft.com/office/drawing/2014/main" val="2818046557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469443631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SOFTWARE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SERVER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288994171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4795250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40519280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Microsoft SQL Server 2014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1912707068"/>
                  </a:ext>
                </a:extLst>
              </a:tr>
              <a:tr h="192731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Software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Java SDK 1.8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2833631212"/>
                  </a:ext>
                </a:extLst>
              </a:tr>
              <a:tr h="192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 err="1">
                          <a:effectLst/>
                        </a:rPr>
                        <a:t>GlassFish</a:t>
                      </a:r>
                      <a:r>
                        <a:rPr lang="en-GB" sz="1000" dirty="0">
                          <a:effectLst/>
                        </a:rPr>
                        <a:t> Server 4.0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4541192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CLIENT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74993533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5047435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2655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7971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</a:p>
          <a:p>
            <a:pPr marL="457200" lvl="1" indent="0">
              <a:buNone/>
            </a:pPr>
            <a:endParaRPr lang="en-US" b="1" dirty="0"/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B441A8-EB34-43D6-9D52-AF6F91582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200975"/>
              </p:ext>
            </p:extLst>
          </p:nvPr>
        </p:nvGraphicFramePr>
        <p:xfrm>
          <a:off x="1219200" y="1371600"/>
          <a:ext cx="6629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eployment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Content Placeholder 23" descr="A close up of a map&#10;&#10;Description automatically generated">
            <a:extLst>
              <a:ext uri="{FF2B5EF4-FFF2-40B4-BE49-F238E27FC236}">
                <a16:creationId xmlns:a16="http://schemas.microsoft.com/office/drawing/2014/main" id="{794C1BAE-41B4-462F-A3C5-3A49AF45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410"/>
            <a:ext cx="9036844" cy="5898466"/>
          </a:xfrm>
        </p:spPr>
      </p:pic>
    </p:spTree>
    <p:extLst>
      <p:ext uri="{BB962C8B-B14F-4D97-AF65-F5344CB8AC3E}">
        <p14:creationId xmlns:p14="http://schemas.microsoft.com/office/powerpoint/2010/main" val="1287342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63EC2-3915-40D4-82A1-833AB38A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7924799" cy="548640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[1-2]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87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DCDAC-6869-47E6-85AC-86172C92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C84A9A8-688F-4566-A032-3C0509E3616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8058D-9522-4F86-8B7C-71CE508197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 descr="A small dog sitting on a table&#10;&#10;Description automatically generated">
            <a:extLst>
              <a:ext uri="{FF2B5EF4-FFF2-40B4-BE49-F238E27FC236}">
                <a16:creationId xmlns:a16="http://schemas.microsoft.com/office/drawing/2014/main" id="{37305976-2BC0-4659-8A8F-F550CD3169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195"/>
            <a:ext cx="9144000" cy="609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436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5000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CA6AD-5E95-4CC6-83E8-6432284E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8254"/>
            <a:ext cx="8610600" cy="517869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[2-2]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77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C343D59-FF2B-4D19-9BBC-7C3BDB87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1938786"/>
              </p:ext>
            </p:extLst>
          </p:nvPr>
        </p:nvGraphicFramePr>
        <p:xfrm>
          <a:off x="61912" y="685800"/>
          <a:ext cx="9082088" cy="5943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48013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6AE9136-A463-43D3-B27C-DEC34B6944E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5869710"/>
              </p:ext>
            </p:extLst>
          </p:nvPr>
        </p:nvGraphicFramePr>
        <p:xfrm>
          <a:off x="0" y="762000"/>
          <a:ext cx="903684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9136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8006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b="1" kern="0" dirty="0">
              <a:ea typeface="굴림" pitchFamily="34" charset="-127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4400" b="1" kern="0" dirty="0">
                <a:latin typeface="Vladimir Script" panose="03050402040407070305" pitchFamily="66" charset="0"/>
                <a:ea typeface="굴림" pitchFamily="34" charset="-127"/>
                <a:cs typeface="Times New Roman" panose="02020603050405020304" pitchFamily="18" charset="0"/>
              </a:rPr>
              <a:t>Thank You</a:t>
            </a:r>
            <a:endParaRPr lang="vi-VN" altLang="ko-KR" sz="4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3038475"/>
            <a:ext cx="3000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15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8604A-E5B9-44C0-A48F-6D53D45A3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LUXURY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50D68C-69B8-438E-9522-5AB3D1B665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E91C1-3754-4383-BDAD-BC110C47068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6" name="Picture 5" descr="A dog sitting on a beach&#10;&#10;Description automatically generated">
            <a:extLst>
              <a:ext uri="{FF2B5EF4-FFF2-40B4-BE49-F238E27FC236}">
                <a16:creationId xmlns:a16="http://schemas.microsoft.com/office/drawing/2014/main" id="{47BB4846-4702-485D-9622-B51BEE2DE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0" y="770081"/>
            <a:ext cx="9133609" cy="609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014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82104-1A60-4931-B423-A11D51AFA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96B896-DABB-494E-8D26-D91FFC439E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89A46A-1AD4-47FB-8995-B1A3CF18D5D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 descr="A person holding a dog&#10;&#10;Description automatically generated">
            <a:extLst>
              <a:ext uri="{FF2B5EF4-FFF2-40B4-BE49-F238E27FC236}">
                <a16:creationId xmlns:a16="http://schemas.microsoft.com/office/drawing/2014/main" id="{61A695EE-81B8-45F3-8474-31FD691B48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/>
          <a:stretch/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322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2902-2B29-4F9A-95C0-BFCCAE28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B9F23-6C1B-4DE4-9070-923488AD6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41B-4DA4-47F7-9D88-EC664D953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B966E-114B-4F7D-AC84-263D1C658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18"/>
            <a:ext cx="9144000" cy="56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7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5A14-BCE7-4A4D-95DA-9CEECDFC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47897-9BD5-4A93-A909-09F9AEBD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0E73-C269-4A0B-AFAE-C9E5086B7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A963A89B-423A-43E5-8E23-7CF7CDD0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27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3A4C-DEFF-4674-BC58-B1127F78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394A7-B0CB-4FE5-8FEC-7E4AD154B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B6158-9B6E-4EDE-8CE1-D483809CB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6140C-38E6-4AE3-993D-13EFDDDF0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-2286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0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1A5E-FD1E-4921-B7F1-40131568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CE122-9FBC-4409-B317-DAD1997FD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E321D-CD5C-42BD-89FA-061C71BB4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 descr="A group of people sitting next to a child&#10;&#10;Description automatically generated">
            <a:extLst>
              <a:ext uri="{FF2B5EF4-FFF2-40B4-BE49-F238E27FC236}">
                <a16:creationId xmlns:a16="http://schemas.microsoft.com/office/drawing/2014/main" id="{4BFA0412-99D4-43E8-BBEA-C289E5D5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6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tore Apps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2197</TotalTime>
  <Words>422</Words>
  <Application>Microsoft Office PowerPoint</Application>
  <PresentationFormat>On-screen Show (4:3)</PresentationFormat>
  <Paragraphs>219</Paragraphs>
  <Slides>33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4" baseType="lpstr">
      <vt:lpstr>Arial</vt:lpstr>
      <vt:lpstr>Bookman Old Style</vt:lpstr>
      <vt:lpstr>Calibri</vt:lpstr>
      <vt:lpstr>Courier New</vt:lpstr>
      <vt:lpstr>Segoe UI</vt:lpstr>
      <vt:lpstr>Symbol</vt:lpstr>
      <vt:lpstr>Times New Roman</vt:lpstr>
      <vt:lpstr>Vladimir Script</vt:lpstr>
      <vt:lpstr>Wingdings</vt:lpstr>
      <vt:lpstr>Wingdings 2</vt:lpstr>
      <vt:lpstr>Store Apps Template</vt:lpstr>
      <vt:lpstr>Introduction</vt:lpstr>
      <vt:lpstr>PET?</vt:lpstr>
      <vt:lpstr>HOW MUCH?</vt:lpstr>
      <vt:lpstr>LUXURY</vt:lpstr>
      <vt:lpstr>PowerPoint Presentation</vt:lpstr>
      <vt:lpstr>Busy life</vt:lpstr>
      <vt:lpstr>Boring life</vt:lpstr>
      <vt:lpstr>PowerPoint Presentation</vt:lpstr>
      <vt:lpstr>PowerPoint Presentation</vt:lpstr>
      <vt:lpstr>Playing on their own</vt:lpstr>
      <vt:lpstr>I want some friends</vt:lpstr>
      <vt:lpstr>Thinking???</vt:lpstr>
      <vt:lpstr>We are here</vt:lpstr>
      <vt:lpstr>Playing together</vt:lpstr>
      <vt:lpstr>happy together</vt:lpstr>
      <vt:lpstr>Playing together</vt:lpstr>
      <vt:lpstr>LOVE</vt:lpstr>
      <vt:lpstr>PowerPoint Presentation</vt:lpstr>
      <vt:lpstr>Services</vt:lpstr>
      <vt:lpstr>Services</vt:lpstr>
      <vt:lpstr>Healthy food</vt:lpstr>
      <vt:lpstr>Luxury</vt:lpstr>
      <vt:lpstr>Fashion</vt:lpstr>
      <vt:lpstr> Introduction - Actual requirements</vt:lpstr>
      <vt:lpstr>Functional</vt:lpstr>
      <vt:lpstr> Requirements of the project </vt:lpstr>
      <vt:lpstr>Requirements of the project </vt:lpstr>
      <vt:lpstr>      Introduction - Deployment diagram </vt:lpstr>
      <vt:lpstr>     Test Result [1-2]</vt:lpstr>
      <vt:lpstr>     Test Result [2-2]</vt:lpstr>
      <vt:lpstr>Task List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Sinh Tran</dc:creator>
  <cp:lastModifiedBy>Administrator</cp:lastModifiedBy>
  <cp:revision>477</cp:revision>
  <dcterms:created xsi:type="dcterms:W3CDTF">2014-04-09T06:08:42Z</dcterms:created>
  <dcterms:modified xsi:type="dcterms:W3CDTF">2019-05-22T05:56:23Z</dcterms:modified>
</cp:coreProperties>
</file>